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5"/>
    <p:restoredTop sz="94697"/>
  </p:normalViewPr>
  <p:slideViewPr>
    <p:cSldViewPr snapToGrid="0" snapToObjects="1">
      <p:cViewPr varScale="1">
        <p:scale>
          <a:sx n="92" d="100"/>
          <a:sy n="92" d="100"/>
        </p:scale>
        <p:origin x="184" y="1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10E8-2F46-CC41-9B36-CA1AB92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8B7BF-5F46-F242-903F-A805BF5DF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3F91D-4434-FB4A-8A95-B929A18CF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1FE1B-D3AA-4D42-9A51-295FF47F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70F93-D865-0B4F-A864-4CAFE7F9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1041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62E6-95D1-024F-A36A-BE53E2FC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D1A06-6A90-6F40-8653-7F125F15E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1E474-ACDE-5D4F-BC87-042CC2A0A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BA38E-5A53-3941-80BB-71FC0A76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2E6AF-B98A-8B48-8856-E693BEB8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209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B0909E-77CC-254F-9E01-470B75AC6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D542AB-3F41-564C-BF1B-8F5D72FCE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D316-1CB4-654D-9BA9-82FFE19A6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4BE77-8727-E740-BC31-59F48B998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C1097-98C4-A84D-B70A-94D3862D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822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18E2F-1808-3249-B31B-84A030EA7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A329E-4468-BA4D-812F-DCC038A19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0C581-5D6C-7B43-AFDF-24F23A03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1D725-9830-3048-BE52-1DCD12EE6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6FAEB-09BF-1344-BE74-9B3275A75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289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A1494-0E34-404D-8F7F-EB3B9F2B3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A730A-EA7D-454E-A936-C0F4C32B7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173AC-ED83-874B-9BFC-9B1196727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C41D3-8A41-4841-B7F2-BF0EF4A54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6EA62-8C2B-8A45-ADFD-0777E614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965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140D5-39FD-DC45-B359-F6CF98FC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685B1-EB64-D64F-9665-152C899A7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6EC29-59DB-994E-B335-28544760A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F7334E-4623-CB48-898C-B707375F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2226D-A041-0E40-B750-09FCF14B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86627-1F58-9B42-B597-44441CD8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3324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1667-809E-424E-B7EF-B9B995B4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4B630-5D97-F54E-968D-3D44DE035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DAFD2-4B34-9346-B401-61EBFFD12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4D5563-25D4-FF40-A830-D090CA8D4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AF6349-11E6-CE48-94ED-4F1AE265E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D19065-17B6-6A47-A429-839136216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97B21F-65BC-4E45-94B2-BBB2C6DF7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74B93E-DA60-E842-9983-B64B2A37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7902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A04FD-CD3A-7849-8FDA-28752B70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401554-4B38-8443-85CD-B64186C2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EE42A-1DA9-5844-8769-F5FF10EC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9B86CC-A4AF-4F44-8690-03E1098A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363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7372E7-B840-8D49-92A3-105023CA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5D947E-1C73-134A-9C30-B07D87377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E88EC-08D8-D742-B11F-7386A3A24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746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B8A56-BE60-A445-9AA0-DE3BC532E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44A0-8547-A844-9029-7138FBE0C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407D6C-9CBB-A843-B289-08699ED61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8F3CA-35B6-DB43-8C18-15627F06F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877E9-DA8F-9B43-8D99-3F47058AF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08C42-6B19-534F-97F8-A414D3D67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4104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F301-AAC4-9A46-AA7C-1745FC19A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08B495-D1A5-2A4B-9242-F163BBE1E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838BD-B8AF-944B-A0FA-303CC5647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86E95-31FD-5C48-B9B0-EFC19D42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C1844-5FCD-F747-A3D7-CFEF3293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3B2EA-CB4D-0A40-97A1-1047F8D8E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997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76F8A3-5AB2-EC45-A038-1B9705642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96C92-52A9-7E4F-977C-391D57D4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AD9E8-E6E7-5C4F-BCA7-ACACC4466C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C872F-D3F3-6745-A415-7398304ACBD0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2D42C-C167-2D44-BB03-D2D1BB66C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8E2D9-F3F8-944A-91CF-E0C501F52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5623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9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87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E05F5-9825-CF4B-9354-5EF452FB7F79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ندارم هیچ غم و غصه ای در دنیا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وقتی من هستم در مسیحا</a:t>
            </a: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با شادی و سرور مشتاق بهارم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در مسیح من آرامی یابم</a:t>
            </a:r>
          </a:p>
          <a:p>
            <a:pPr algn="r" rtl="1">
              <a:lnSpc>
                <a:spcPct val="150000"/>
              </a:lnSpc>
            </a:pP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733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E05F5-9825-CF4B-9354-5EF452FB7F79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بهاران چه زیباست عیسی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با گلهای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خوش‌بو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زیبا</a:t>
            </a: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بخشیده بهار سماوی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همراه با صلیب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977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E05F5-9825-CF4B-9354-5EF452FB7F79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جوان تو بسپار زندگی خود را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بـهـر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خـدمـت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خـالـق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مـا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تا رسد در پیری روزهای آرامی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بهار روحانی از سما</a:t>
            </a:r>
          </a:p>
          <a:p>
            <a:pPr algn="r" rtl="1">
              <a:lnSpc>
                <a:spcPct val="150000"/>
              </a:lnSpc>
            </a:pP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262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E05F5-9825-CF4B-9354-5EF452FB7F79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بهاران چه زیباست عیسی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با گلهای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خوش‌بو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زیبا</a:t>
            </a: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بخشیده بهار سماوی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همراه با صلیب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869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E05F5-9825-CF4B-9354-5EF452FB7F79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قلبها بتابد خورشید بهاران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زنــ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دگی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مـا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گـردد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احـيـا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میوه های عالی بخشد روح خدا</a:t>
            </a: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تــ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مـقـدس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گـردد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کـلـیـسـا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77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E05F5-9825-CF4B-9354-5EF452FB7F79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بهاران چه زیباست عیسی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با گلهای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خوش‌بو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زیبا</a:t>
            </a: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بخشیده بهار سماوی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همراه با صلیب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087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E05F5-9825-CF4B-9354-5EF452FB7F79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امداد نما باشیم همیشه وفادار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مـقـدس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زندگی نماییم</a:t>
            </a: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ضعیف غالب شود بر هر گناهی</a:t>
            </a: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تـا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ابـد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بـمـانـد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بـهـاران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1203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E05F5-9825-CF4B-9354-5EF452FB7F79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بهاران چه زیباست عیسی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با گلهای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خوش‌بو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زیبا</a:t>
            </a: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</a:t>
            </a:r>
            <a:r>
              <a:rPr lang="fa-IR" sz="4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بخشیده بهار سماوی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  همراه با صلیب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637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182</Words>
  <Application>Microsoft Macintosh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2021-12-07T15:00:19Z</dcterms:created>
  <dcterms:modified xsi:type="dcterms:W3CDTF">2021-12-07T15:12:45Z</dcterms:modified>
</cp:coreProperties>
</file>