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64" r:id="rId2"/>
    <p:sldId id="265" r:id="rId3"/>
    <p:sldId id="272" r:id="rId4"/>
    <p:sldId id="273" r:id="rId5"/>
    <p:sldId id="274" r:id="rId6"/>
    <p:sldId id="275" r:id="rId7"/>
    <p:sldId id="271" r:id="rId8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04"/>
    <p:restoredTop sz="94687"/>
  </p:normalViewPr>
  <p:slideViewPr>
    <p:cSldViewPr snapToGrid="0" snapToObjects="1">
      <p:cViewPr varScale="1">
        <p:scale>
          <a:sx n="88" d="100"/>
          <a:sy n="88" d="100"/>
        </p:scale>
        <p:origin x="16" y="1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28D1AD-3044-0447-B5C2-59A38F5D7A7B}" type="datetimeFigureOut">
              <a:rPr lang="en-DE" smtClean="0"/>
              <a:t>06.12.21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AFD4BB-2C18-6242-B3DD-9063B3C7138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70944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0753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7393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28414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236145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391564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885199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00210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31750-B254-4F48-8977-044489191D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27EA17-8CFC-8E45-8306-D53C240D08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8755FD-42B0-3D4E-8D1C-C85E8464C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F3DF-8738-7B49-8E94-1C91D5A5C03C}" type="datetimeFigureOut">
              <a:rPr lang="en-DE" smtClean="0"/>
              <a:t>06.12.21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04C8B0-1256-E246-9273-4D85F6DA1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A93AE9-4F96-A443-A1B7-BD1CF6302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C1D1-008F-0F40-BC5C-E4F9F810A7B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39624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DFB74-4333-9443-A635-507B4BDC4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27E3D5-0A9F-9543-9A38-F31B651C74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048A8-7526-6447-879D-C85FAF6EF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F3DF-8738-7B49-8E94-1C91D5A5C03C}" type="datetimeFigureOut">
              <a:rPr lang="en-DE" smtClean="0"/>
              <a:t>06.12.21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F7CD9-A1E8-9E47-A747-346C35B1D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0E310-B71D-F442-B0EE-7C4175B4D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C1D1-008F-0F40-BC5C-E4F9F810A7B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09081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63BAFE-0BEA-1C48-A37A-0C0B3EB272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A6D18E-8DA9-F941-B81C-AB8A459465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E33053-EFB8-F04B-847C-48D40CECC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F3DF-8738-7B49-8E94-1C91D5A5C03C}" type="datetimeFigureOut">
              <a:rPr lang="en-DE" smtClean="0"/>
              <a:t>06.12.21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A0A664-5901-F34E-8766-C8E7855DE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8057FC-CE01-DA4B-B1FC-6C31085A4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C1D1-008F-0F40-BC5C-E4F9F810A7B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31725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5F7D1-CAF1-414E-99EB-C065AF12D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7D919-5828-0F45-9DEB-FDC4B6F4C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C81E44-DDE7-A846-B7FB-046FD6B11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F3DF-8738-7B49-8E94-1C91D5A5C03C}" type="datetimeFigureOut">
              <a:rPr lang="en-DE" smtClean="0"/>
              <a:t>06.12.21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2D805F-8368-5842-A3E3-52389DFA9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46F93F-D9DB-7141-B0B1-8D00A13B4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C1D1-008F-0F40-BC5C-E4F9F810A7B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3336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43869-222C-1C49-9820-980561F20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03827A-BE5C-6242-9930-B7E9C1723F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02CE77-C87F-C244-942D-C41AE14D8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F3DF-8738-7B49-8E94-1C91D5A5C03C}" type="datetimeFigureOut">
              <a:rPr lang="en-DE" smtClean="0"/>
              <a:t>06.12.21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E4E4DA-34AD-E941-925C-BCC6BF0EB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469C6B-7781-4B4F-BCF4-C4732B92C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C1D1-008F-0F40-BC5C-E4F9F810A7B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42513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63679-5716-1D4C-92B0-C552C0575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FD917-9CD4-D94A-B789-3F74062E37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3611F0-2AD5-0A4C-B9DB-EB6D235CAE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CDC4FF-76D5-EC48-9AA1-6A8B9FAC7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F3DF-8738-7B49-8E94-1C91D5A5C03C}" type="datetimeFigureOut">
              <a:rPr lang="en-DE" smtClean="0"/>
              <a:t>06.12.21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28C220-7C88-6448-97E4-70A6896F1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FC6A50-FE23-E246-A534-B35C14CC2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C1D1-008F-0F40-BC5C-E4F9F810A7B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19432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BA626-A7AF-A244-8772-C432A889D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7227D8-7A60-F942-A562-BC12415691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ADD087-103C-C147-B76B-C3B7831F85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B19661-EAE0-6A46-B2BC-D06ACCB474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727E81-4852-8F4B-A7EE-24EE1146DB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F66552-185D-5444-AE88-49E2B45DE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F3DF-8738-7B49-8E94-1C91D5A5C03C}" type="datetimeFigureOut">
              <a:rPr lang="en-DE" smtClean="0"/>
              <a:t>06.12.21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50A97F-C766-0444-92F3-8DD7A66A9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C5358E-E93C-F748-91E6-45A5833B7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C1D1-008F-0F40-BC5C-E4F9F810A7B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00471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F5364-8FF0-914D-945C-6BB42B201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488B37-CF50-984C-AA60-11FCFAF2B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F3DF-8738-7B49-8E94-1C91D5A5C03C}" type="datetimeFigureOut">
              <a:rPr lang="en-DE" smtClean="0"/>
              <a:t>06.12.21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6857F4-9009-7F47-96DA-92C932CBF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0CFB5D-CD51-B941-AD22-EBFB09E2B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C1D1-008F-0F40-BC5C-E4F9F810A7B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10603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B76D45-021B-4D4F-8C5B-B2EEE87DC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F3DF-8738-7B49-8E94-1C91D5A5C03C}" type="datetimeFigureOut">
              <a:rPr lang="en-DE" smtClean="0"/>
              <a:t>06.12.21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B87521-73D8-FC4C-B4E9-73EAD789F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3FB9CD-D9C5-D449-A933-E617C6753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C1D1-008F-0F40-BC5C-E4F9F810A7B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27931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166E9-D266-FA4D-977F-783F47118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C93F2E-FED1-CD41-B703-08B8AED840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3036AA-6D47-0145-B37C-5D9A526897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862213-9EE4-5247-A33D-207018768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F3DF-8738-7B49-8E94-1C91D5A5C03C}" type="datetimeFigureOut">
              <a:rPr lang="en-DE" smtClean="0"/>
              <a:t>06.12.21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69C3F-BAD5-8A4B-AEAC-6BC56DF5E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8CFF63-930F-614E-B978-03D121D50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C1D1-008F-0F40-BC5C-E4F9F810A7B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32552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9A959-83A5-884B-9F21-FB992A423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5A2339-8FEA-5F42-B42E-0CC1BD8EB8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081F8D-EEF3-4E43-8893-B0CF75D963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980365-0821-BF4A-8BD6-99E097FDE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F3DF-8738-7B49-8E94-1C91D5A5C03C}" type="datetimeFigureOut">
              <a:rPr lang="en-DE" smtClean="0"/>
              <a:t>06.12.21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EB0CC-1207-7248-892B-31A47AC56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FD9EBF-8C43-9548-AC25-BB398D7C6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C1D1-008F-0F40-BC5C-E4F9F810A7B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682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1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E0B065-6E1B-A64A-9D9F-18C0442B0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011BB1-855B-C74C-8457-F50300C2D5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2FC9C3-346D-B346-ADEF-F398A4190C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5F3DF-8738-7B49-8E94-1C91D5A5C03C}" type="datetimeFigureOut">
              <a:rPr lang="en-DE" smtClean="0"/>
              <a:t>06.12.21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C85202-99D8-1A42-8FC4-5F8F5D0004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801FF5-0F28-A34B-9846-BE5EF57AF2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BC1D1-008F-0F40-BC5C-E4F9F810A7B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28250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1395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51C4824-2C7C-BF40-846C-E2617A98E9CE}"/>
              </a:ext>
            </a:extLst>
          </p:cNvPr>
          <p:cNvSpPr/>
          <p:nvPr/>
        </p:nvSpPr>
        <p:spPr>
          <a:xfrm>
            <a:off x="0" y="0"/>
            <a:ext cx="12192000" cy="68634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en-US" sz="40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endParaRPr lang="fa-IR" sz="36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r>
              <a:rPr lang="fa-IR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 </a:t>
            </a:r>
            <a:r>
              <a:rPr lang="fa-IR" sz="56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شکر بهر </a:t>
            </a:r>
            <a:r>
              <a:rPr lang="fa-IR" sz="5600" b="1" spc="50" dirty="0" err="1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صلیبت</a:t>
            </a:r>
            <a:r>
              <a:rPr lang="fa-IR" sz="56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</a:t>
            </a:r>
          </a:p>
          <a:p>
            <a:pPr algn="r" rtl="1"/>
            <a:r>
              <a:rPr lang="fa-IR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 </a:t>
            </a:r>
            <a:r>
              <a:rPr lang="fa-IR" sz="56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و آن خون پر </a:t>
            </a:r>
            <a:r>
              <a:rPr lang="fa-IR" sz="5600" b="1" spc="50" dirty="0" err="1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بهایت</a:t>
            </a:r>
            <a:endParaRPr lang="fa-IR" sz="56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r>
              <a:rPr lang="fa-IR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 </a:t>
            </a:r>
            <a:r>
              <a:rPr lang="fa-IR" sz="56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شرم و گناهم بردی</a:t>
            </a:r>
          </a:p>
          <a:p>
            <a:pPr algn="r" rtl="1"/>
            <a:r>
              <a:rPr lang="fa-IR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 </a:t>
            </a:r>
            <a:r>
              <a:rPr lang="fa-IR" sz="56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با مهر خود و فیض </a:t>
            </a:r>
            <a:r>
              <a:rPr lang="fa-IR" sz="5600" b="1" spc="50" dirty="0" err="1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عظیمت</a:t>
            </a:r>
            <a:endParaRPr lang="en-US" sz="56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endParaRPr lang="en-US" sz="66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endParaRPr lang="en-US" sz="58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51C4824-2C7C-BF40-846C-E2617A98E9CE}"/>
              </a:ext>
            </a:extLst>
          </p:cNvPr>
          <p:cNvSpPr/>
          <p:nvPr/>
        </p:nvSpPr>
        <p:spPr>
          <a:xfrm>
            <a:off x="0" y="0"/>
            <a:ext cx="12192000" cy="68634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en-US" sz="40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endParaRPr lang="fa-IR" sz="36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r>
              <a:rPr lang="fa-IR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 </a:t>
            </a:r>
            <a:r>
              <a:rPr lang="fa-IR" sz="56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شکر بهر </a:t>
            </a:r>
            <a:r>
              <a:rPr lang="fa-IR" sz="5600" b="1" spc="50" dirty="0" err="1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محبتت</a:t>
            </a:r>
            <a:r>
              <a:rPr lang="fa-IR" sz="56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</a:t>
            </a:r>
          </a:p>
          <a:p>
            <a:pPr algn="r" rtl="1"/>
            <a:r>
              <a:rPr lang="fa-IR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 </a:t>
            </a:r>
            <a:r>
              <a:rPr lang="fa-IR" sz="56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شکر بهر </a:t>
            </a:r>
            <a:r>
              <a:rPr lang="fa-IR" sz="5600" b="1" spc="50" dirty="0" err="1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زخم‌های</a:t>
            </a:r>
            <a:r>
              <a:rPr lang="fa-IR" sz="56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تو</a:t>
            </a:r>
          </a:p>
          <a:p>
            <a:pPr algn="r" rtl="1"/>
            <a:r>
              <a:rPr lang="fa-IR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 </a:t>
            </a:r>
            <a:r>
              <a:rPr lang="fa-IR" sz="56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با </a:t>
            </a:r>
            <a:r>
              <a:rPr lang="fa-IR" sz="5600" b="1" spc="50" dirty="0" err="1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خونت</a:t>
            </a:r>
            <a:r>
              <a:rPr lang="fa-IR" sz="56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مرا شستی و بخشیدی</a:t>
            </a:r>
          </a:p>
          <a:p>
            <a:pPr algn="r" rtl="1"/>
            <a:r>
              <a:rPr lang="fa-IR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 </a:t>
            </a:r>
            <a:r>
              <a:rPr lang="fa-IR" sz="56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در </a:t>
            </a:r>
            <a:r>
              <a:rPr lang="fa-IR" sz="5600" b="1" spc="50" dirty="0" err="1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آغـوشـم</a:t>
            </a:r>
            <a:r>
              <a:rPr lang="fa-IR" sz="56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600" b="1" spc="50" dirty="0" err="1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گـرفـتـی</a:t>
            </a:r>
            <a:endParaRPr lang="en-US" sz="56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endParaRPr lang="en-US" sz="66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endParaRPr lang="en-US" sz="58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36006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51C4824-2C7C-BF40-846C-E2617A98E9CE}"/>
              </a:ext>
            </a:extLst>
          </p:cNvPr>
          <p:cNvSpPr/>
          <p:nvPr/>
        </p:nvSpPr>
        <p:spPr>
          <a:xfrm>
            <a:off x="0" y="0"/>
            <a:ext cx="12192000" cy="68941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en-US" sz="40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endParaRPr lang="fa-IR" sz="36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r>
              <a:rPr lang="fa-IR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 </a:t>
            </a:r>
            <a:r>
              <a:rPr lang="fa-IR" sz="5600" b="1" spc="50" dirty="0" err="1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بـرّه‌ی</a:t>
            </a:r>
            <a:r>
              <a:rPr lang="fa-IR" sz="56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600" b="1" spc="50" dirty="0" err="1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خـدا</a:t>
            </a:r>
            <a:endParaRPr lang="fa-IR" sz="56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r>
              <a:rPr lang="fa-IR" sz="56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 لایق حمد است</a:t>
            </a:r>
          </a:p>
          <a:p>
            <a:pPr algn="r" rtl="1"/>
            <a:r>
              <a:rPr lang="fa-IR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 </a:t>
            </a:r>
            <a:r>
              <a:rPr lang="fa-IR" sz="56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تاج </a:t>
            </a:r>
            <a:r>
              <a:rPr lang="fa-IR" sz="5600" b="1" spc="50" dirty="0" err="1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جلالش</a:t>
            </a:r>
            <a:r>
              <a:rPr lang="fa-IR" sz="56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دهیم</a:t>
            </a:r>
          </a:p>
          <a:p>
            <a:pPr algn="r" rtl="1"/>
            <a:r>
              <a:rPr lang="fa-IR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 </a:t>
            </a:r>
            <a:r>
              <a:rPr lang="fa-IR" sz="5600" b="1" spc="50" dirty="0" err="1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اوست</a:t>
            </a:r>
            <a:r>
              <a:rPr lang="fa-IR" sz="56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پیروز بر دنیا</a:t>
            </a:r>
          </a:p>
          <a:p>
            <a:pPr algn="r" rtl="1"/>
            <a:endParaRPr lang="en-US" sz="72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endParaRPr lang="en-US" sz="58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91785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51C4824-2C7C-BF40-846C-E2617A98E9CE}"/>
              </a:ext>
            </a:extLst>
          </p:cNvPr>
          <p:cNvSpPr/>
          <p:nvPr/>
        </p:nvSpPr>
        <p:spPr>
          <a:xfrm>
            <a:off x="0" y="0"/>
            <a:ext cx="12192000" cy="68941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en-US" sz="40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endParaRPr lang="fa-IR" sz="36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r>
              <a:rPr lang="fa-IR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 </a:t>
            </a:r>
            <a:r>
              <a:rPr lang="fa-IR" sz="56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پــســر </a:t>
            </a:r>
            <a:r>
              <a:rPr lang="fa-IR" sz="5600" b="1" spc="50" dirty="0" err="1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خـدا</a:t>
            </a:r>
            <a:endParaRPr lang="fa-IR" sz="56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r>
              <a:rPr lang="fa-IR" sz="56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 </a:t>
            </a:r>
            <a:r>
              <a:rPr lang="fa-IR" sz="5600" b="1" spc="50" dirty="0" err="1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بـر</a:t>
            </a:r>
            <a:r>
              <a:rPr lang="fa-IR" sz="56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600" b="1" spc="50" dirty="0" err="1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تـخـت</a:t>
            </a:r>
            <a:r>
              <a:rPr lang="fa-IR" sz="56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600" b="1" spc="50" dirty="0" err="1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جـلال</a:t>
            </a:r>
            <a:endParaRPr lang="fa-IR" sz="56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r>
              <a:rPr lang="fa-IR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 </a:t>
            </a:r>
            <a:r>
              <a:rPr lang="fa-IR" sz="5600" b="1" spc="50" dirty="0" err="1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مـحـبـوب</a:t>
            </a:r>
            <a:r>
              <a:rPr lang="fa-IR" sz="56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600" b="1" spc="50" dirty="0" err="1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آسـمـان</a:t>
            </a:r>
            <a:endParaRPr lang="fa-IR" sz="56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r>
              <a:rPr lang="fa-IR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 </a:t>
            </a:r>
            <a:r>
              <a:rPr lang="fa-IR" sz="5600" b="1" spc="50" dirty="0" err="1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مـصـلـوب</a:t>
            </a:r>
            <a:r>
              <a:rPr lang="fa-IR" sz="56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شــد</a:t>
            </a:r>
          </a:p>
          <a:p>
            <a:pPr algn="r" rtl="1"/>
            <a:endParaRPr lang="en-US" sz="72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endParaRPr lang="en-US" sz="58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14964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51C4824-2C7C-BF40-846C-E2617A98E9CE}"/>
              </a:ext>
            </a:extLst>
          </p:cNvPr>
          <p:cNvSpPr/>
          <p:nvPr/>
        </p:nvSpPr>
        <p:spPr>
          <a:xfrm>
            <a:off x="0" y="0"/>
            <a:ext cx="12192000" cy="70019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en-US" sz="40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endParaRPr lang="fa-IR" sz="36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endParaRPr lang="fa-IR" sz="36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r>
              <a:rPr lang="fa-IR" sz="60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 </a:t>
            </a:r>
            <a:r>
              <a:rPr lang="fa-IR" sz="6600" b="1" spc="50" dirty="0" err="1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بـرّه‌ی</a:t>
            </a:r>
            <a:r>
              <a:rPr lang="fa-IR" sz="66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6600" b="1" spc="50" dirty="0" err="1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خـدا</a:t>
            </a:r>
            <a:endParaRPr lang="fa-IR" sz="56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endParaRPr lang="fa-IR" sz="32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r>
              <a:rPr lang="fa-IR" sz="56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  <a:cs typeface="+mj-cs"/>
              </a:rPr>
              <a:t>    </a:t>
            </a:r>
            <a:r>
              <a:rPr lang="fa-IR" sz="6600" b="1" spc="50" dirty="0">
                <a:ln w="9525" cmpd="sng">
                  <a:noFill/>
                  <a:prstDash val="solid"/>
                </a:ln>
                <a:effectLst>
                  <a:glow rad="139700">
                    <a:schemeClr val="bg2">
                      <a:alpha val="40000"/>
                    </a:schemeClr>
                  </a:glow>
                </a:effectLst>
              </a:rPr>
              <a:t>لایق حمد است</a:t>
            </a:r>
            <a:endParaRPr lang="fa-IR" sz="56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endParaRPr lang="en-US" sz="115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  <a:p>
            <a:pPr algn="r" rtl="1"/>
            <a:endParaRPr lang="en-US" sz="5800" b="1" spc="50" dirty="0">
              <a:ln w="9525" cmpd="sng">
                <a:noFill/>
                <a:prstDash val="solid"/>
              </a:ln>
              <a:effectLst>
                <a:glow rad="139700">
                  <a:schemeClr val="bg2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30843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8964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78</Words>
  <Application>Microsoft Macintosh PowerPoint</Application>
  <PresentationFormat>Widescreen</PresentationFormat>
  <Paragraphs>30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2021-12-06T13:02:10Z</dcterms:created>
  <dcterms:modified xsi:type="dcterms:W3CDTF">2021-12-06T14:50:52Z</dcterms:modified>
</cp:coreProperties>
</file>