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3"/>
    <p:restoredTop sz="94674"/>
  </p:normalViewPr>
  <p:slideViewPr>
    <p:cSldViewPr snapToGrid="0" snapToObjects="1">
      <p:cViewPr varScale="1">
        <p:scale>
          <a:sx n="95" d="100"/>
          <a:sy n="95" d="100"/>
        </p:scale>
        <p:origin x="18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64AA-B102-0245-86D2-EFF5831EE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5C27A-4546-5440-9564-619E86190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5F19F-F3B1-B942-A2FB-B663FD29F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FCF62-8F33-EB43-9743-38795C19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9F9EA-ECAD-D14B-BDF1-0A4F02F9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349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3183-75AF-F340-842F-E678BAB1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272B1-CB0A-CE4F-8B40-C80AA63B3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7BDA1-9E06-7F43-9BA2-BA687CB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01F4B-F21F-1644-9DDF-DEF03411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8D154-4015-094F-A3E3-F5EEBB59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336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7ACF65-E80A-E24B-9549-7FF7EA2EA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9806C-A052-6342-99ED-40DF12A50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0D529-5294-784B-8AE7-FF784916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A5E58-3493-E94C-8005-807705FE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775E0-4E13-B34C-B558-F443B451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236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55436-EF95-1F46-A609-3D0B122A4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02C1-347A-6D45-8061-92E5E077B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06E35-F601-AE46-BEFF-EC09934C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BBCA1-9084-724C-BE3A-B1E8C2F3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61026-05AC-E849-B6E6-147A24A5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5801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C1CCC-10E4-3346-A5C8-8FBAC90F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9FFB6-2663-2646-B3FD-BA7F5F7C9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C2EBE-7137-7942-95C5-0FC9D16AC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31BA3-73BD-124E-8D8E-1B940129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803BA-554E-5E46-862B-286615E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3669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D51D-D66E-8345-BFC5-9F8D25A0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7A001-2FB9-6E4E-BFDE-C3A91F6FB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11EE1-D21D-A049-8DCD-938253F7F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AF509-587D-BD4C-8F39-E224CA23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F940D-9002-DC4A-A638-73163535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8C13F-38D2-9144-9CE4-D3C7A4A2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658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DBDD4-E39C-5946-AA20-C87C4275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36D48-A84A-AC4F-9C1F-D037A0CE4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13B53-C42D-2947-B524-27F5047F0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5C08C-97D8-044B-AF57-BFAC5D172A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0DDCE-3828-6B4F-80C8-03EB234DC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9A24C2-5A23-1348-AB8D-1EB842A5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CD0D77-8967-FE47-9D6C-6EB1E60B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800F66-D133-8E4B-B2E4-31B01104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349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544D-920A-9544-A636-8EDE8B29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080F8-3A95-574F-AB0F-D6B2C4161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C5DCA-FC0C-E74A-9006-F03FB189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5B038-2AF4-B24C-96A9-D407026E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970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6778D-2E0D-0446-8A0A-1B04F394C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87B54-1C97-C540-967D-243A3A33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EC237-D4DB-6E4C-A28F-2AC497E2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509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F188-9014-E146-A823-D5688E6EA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0ECC6-DB84-DE4F-A42C-A96E1779A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62C71-1811-CC4E-A056-443586FDF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B80E2-7A0D-5846-B252-C077DDB5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2B20-8D30-744A-9FDC-4C3850E2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D3B88-A257-3043-BBAE-B717BEB5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466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76A8-847B-D449-8934-F429DE8E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83618-A3B5-B04D-8500-494D96E16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10606-66B7-D640-9E67-E6EC33B5C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51A25-B7C9-0241-BA54-E344DE1B8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2281F-ED4E-144D-A907-3CFBF9DEA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F30A6-81AB-854D-8720-7DB080E6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242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88B6A-3C2E-9C4E-B88B-44C794C7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2117-9BC9-2E40-929D-20A7F0808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BA153-26D3-ED46-9B65-5BE768F7C0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A328-B22E-3144-8207-D53A5B7468DE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B7BAB-223D-3D4E-AB6C-AC524E013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4274D-0BDE-7544-8164-7F64EA3DD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068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خدای عظیم بهر ما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خاکیان</a:t>
            </a: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نمود نقشه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اش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 عیان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زِ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بهر نجات جمیع ملل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فرزندش را داد به جهان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75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جلال بر تو باد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سرودند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ملائک</a:t>
            </a: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آرامی و صلح بر زمین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رضامندی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در بین آدمیان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ره و مقصد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مؤمنین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80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مژده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تولد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بشارت به ارض و سما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پیام خوشی عظیم خدا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تسلّـی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دلـهـای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مـا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82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75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جلال بر تو باد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سرودند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ملائک</a:t>
            </a: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آرامی و صلح بر زمین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رضامندی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در بین آدمیان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ره و مقصد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مؤمنین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635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2021-12-03T16:10:22Z</dcterms:created>
  <dcterms:modified xsi:type="dcterms:W3CDTF">2021-12-03T16:17:16Z</dcterms:modified>
</cp:coreProperties>
</file>