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2" r:id="rId4"/>
    <p:sldId id="263" r:id="rId5"/>
    <p:sldId id="264" r:id="rId6"/>
    <p:sldId id="261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24"/>
    <p:restoredTop sz="94674"/>
  </p:normalViewPr>
  <p:slideViewPr>
    <p:cSldViewPr snapToGrid="0" snapToObjects="1">
      <p:cViewPr varScale="1">
        <p:scale>
          <a:sx n="80" d="100"/>
          <a:sy n="80" d="100"/>
        </p:scale>
        <p:origin x="24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F000A-54E0-884D-8E62-E67E77180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4D28A5-3607-AF48-887C-B3C8192A2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7A830-E9BE-9046-AA85-E831A1F7E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66450-1D96-5645-92BF-44F3BF4DD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21CFB-0964-7A41-B306-2DE5AFB28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1644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5696E-FEBB-3246-9F0A-DC2A11145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7D2056-6FE2-5A42-BAD5-32E7B42D5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38E1A-0393-DD4D-A74B-9B95BBCE7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3E4D7-5494-3F4C-9646-5AB8BC591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79DD99-77C7-3A47-862C-33DDFBDAB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9281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841A9F-E1D4-6B46-9C32-19612DE294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8CA61-6891-5446-9FA8-5E93B0BD6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41011-8BAE-FF46-BAD9-8CAD2D89C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FF5DB-D297-5F44-96A3-8B64F5814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FB018-4B82-554F-9177-A8C4B43C9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21566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54B2B-96E4-E540-8F6E-7D4295FD1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5A0E3-1E03-5E41-A51D-704AC4CF6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5E85A-C0C5-AB47-83E1-B0E7B5A8D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F94B0-4117-1347-B899-38CD62EE3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DFF96-7B04-8A4B-90E8-660954FE6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41105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039B5-E903-AE41-AE14-C559069D7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0C3C62-DA8D-6045-9690-49A2031F5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3C85D-342A-EC45-A0AC-8828F6FBF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7A777-2C8B-AD4E-A9EB-84C9D2F22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8918E-2A8E-0745-ACF7-064178779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06614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63C51-1054-E34A-A860-FBF0C7FC9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5153E-EB12-F04A-B389-DBBBF59653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A85895-C8EB-4245-ABF4-315F2C06A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482B8-ACF4-BE4D-BCD9-9A707FD35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E322AF-5E39-7A49-AB25-CC253C05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33337-15D8-3244-92BF-2F5E7771D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9609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92054-DBC9-E14D-AED7-276F68626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21D353-B51E-F149-B3EC-01B4EFE73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DDFEAB-AB4B-3F41-AC77-3CABF5CD5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819501-E694-B844-89F6-5780BBD0E7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478663-DBE4-AC43-9AFB-2124EC7D1F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2440DE-7567-4C4B-BA00-58D7DE187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F9F135-EE35-C441-A92F-DCB2DC191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75798D-1B26-D143-8308-2AE5A5251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2976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D0DCD-E4E8-C44E-8ACD-93B217A60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6E6EC2-26A1-1840-9AA3-A6DE511AC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CCCFB-612F-8940-AB01-9856E713F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67DA13-1A6A-1C4E-BE08-51511BE21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9962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29E97D-74ED-A846-8F9D-94B085941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2618E4-4631-1E40-B280-9A6ADC156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7D5AF8-28C0-1142-9315-17831079F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57262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7C9E8-A52D-AB47-A20D-E33CFB7F9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91B36-A071-CD41-B85B-61C659B18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7D531E-9E48-F648-B467-207B5D9D7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6E87FD-3184-7344-84B8-755C1713D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3045A-B5A3-A148-BD2A-301DC3291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35719-39E1-9546-91D5-361E9724F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5508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41165-445D-1445-B2B5-C33D84258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444FF6-0065-064B-B980-E77DC61131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CECC6B-8C44-604D-8B65-89813486B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C3CCC9-36CB-7E4E-A3E1-C6569C1C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6BB4ED-DA4F-0548-8897-7DD6B82AB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2D40E1-68FD-D94F-9EFB-4DF8C2EE9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24506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8E573A-2221-3947-ABEC-68D1F48A9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57656A-1678-954F-A84E-2F3DBE138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8A64E-A8BE-9E4D-B9F2-9A1B33EDA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B40F4-2BC3-F940-A14F-FA4D36A7344C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DBE99-0298-EC48-98AD-46F522E7EF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91A93-76F5-5D45-B50F-F9383BB4B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054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4160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شبی آرام و مقدس ، پر از صلح ، نورانی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مادر باکره و فرزندش ، </a:t>
            </a:r>
            <a:r>
              <a:rPr lang="fa-IR" sz="4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گردشان</a:t>
            </a: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می درخشد محبت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خوابیده در صلح آسمانی ، در صلح آسمانی</a:t>
            </a: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4160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شبی آرام و مقدس ، </a:t>
            </a:r>
            <a:r>
              <a:rPr lang="fa-IR" sz="4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شبانان</a:t>
            </a: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با حیرت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به جلال او می نگرند ، </a:t>
            </a:r>
            <a:r>
              <a:rPr lang="fa-IR" sz="4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ملائک</a:t>
            </a: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4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هللویاه</a:t>
            </a: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می خوانند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منجی</a:t>
            </a: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عالم تولد یافت ، </a:t>
            </a:r>
            <a:r>
              <a:rPr lang="fa-IR" sz="4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منجی</a:t>
            </a: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تولد یافت</a:t>
            </a: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485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4160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شبی آرام و مقدس ، محبت از آسمان آمد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نور خدایی از او درخشد ، حیات و نجات به عالم آمد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عیسای</a:t>
            </a: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خداوند تولد یافت ، عیسی مولود گشت</a:t>
            </a: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0118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4160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عیسای</a:t>
            </a: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خداوند تولد یافت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عیسای</a:t>
            </a: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 خداوند تولد یافت</a:t>
            </a:r>
            <a:endParaRPr lang="fa-IR" sz="4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عیسی مولود گشت</a:t>
            </a: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68456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93</Words>
  <Application>Microsoft Macintosh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2021-12-03T15:33:32Z</dcterms:created>
  <dcterms:modified xsi:type="dcterms:W3CDTF">2021-12-03T15:38:28Z</dcterms:modified>
</cp:coreProperties>
</file>