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6" r:id="rId4"/>
    <p:sldId id="267" r:id="rId5"/>
    <p:sldId id="268" r:id="rId6"/>
    <p:sldId id="269" r:id="rId7"/>
    <p:sldId id="271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59" autoAdjust="0"/>
    <p:restoredTop sz="94660"/>
  </p:normalViewPr>
  <p:slideViewPr>
    <p:cSldViewPr snapToGrid="0">
      <p:cViewPr>
        <p:scale>
          <a:sx n="98" d="100"/>
          <a:sy n="98" d="100"/>
        </p:scale>
        <p:origin x="32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42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18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86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07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71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77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1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41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50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9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F8C6A-D304-416A-9639-F93045B0791D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27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1772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ستاره در آسمان 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ندا می کرد به جهان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کودکی در آخور آید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که دهد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نجاتمان</a:t>
            </a:r>
            <a:endParaRPr lang="fa-IR" sz="6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1772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که خود جانبخش جان بود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پا نهاد به این دنیا 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تا که بخشد فیضی عظیم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بدهد جانم شفا</a:t>
            </a:r>
          </a:p>
          <a:p>
            <a:pPr algn="ctr" rtl="1">
              <a:lnSpc>
                <a:spcPct val="150000"/>
              </a:lnSpc>
            </a:pPr>
            <a:endParaRPr lang="fa-IR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890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142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کلمه‌ی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جاودانی جسم گردید و عیان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نور او بر ما تابید تاریکی ها نهان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چون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اوست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اول و آخر ابتدا و انتها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جان تازه گرفتیم در عیسی</a:t>
            </a:r>
          </a:p>
          <a:p>
            <a:pPr algn="ctr" rtl="1">
              <a:lnSpc>
                <a:spcPct val="150000"/>
              </a:lnSpc>
            </a:pPr>
            <a:endParaRPr lang="fa-IR" sz="6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462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142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بهر تمجید مسیحا</a:t>
            </a:r>
          </a:p>
          <a:p>
            <a:pPr algn="ctr" rtl="1">
              <a:lnSpc>
                <a:spcPct val="150000"/>
              </a:lnSpc>
            </a:pPr>
            <a:r>
              <a:rPr lang="en-US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آوردند از شرق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بهرش</a:t>
            </a:r>
            <a:endParaRPr lang="fa-IR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طلا و کندر و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مُـر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را 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تا گویند او سلطان است</a:t>
            </a:r>
          </a:p>
          <a:p>
            <a:pPr algn="ctr" rtl="1">
              <a:lnSpc>
                <a:spcPct val="150000"/>
              </a:lnSpc>
            </a:pPr>
            <a:endParaRPr lang="fa-IR" sz="6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5696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142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اکنون قلب من و توست آن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هدیه ها بهر پادشاه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تا نهیم آن را به پایش 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و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سراییم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حمدش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endParaRPr lang="fa-IR" sz="6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4676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142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کلمه‌ی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جاودانی جسم گردید و عیان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نور او بر ما تابید تاریکی ها نهان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چون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اوست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اول و آخر ابتدا و انتها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جان تازه گرفتیم در عیسی</a:t>
            </a:r>
          </a:p>
          <a:p>
            <a:pPr algn="ctr" rtl="1">
              <a:lnSpc>
                <a:spcPct val="150000"/>
              </a:lnSpc>
            </a:pPr>
            <a:endParaRPr lang="fa-IR" sz="6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715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132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2018-12-10T15:50:58Z</dcterms:created>
  <dcterms:modified xsi:type="dcterms:W3CDTF">2021-12-03T17:57:36Z</dcterms:modified>
</cp:coreProperties>
</file>