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CEE8-C7F9-0E41-9A61-64FED38C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584C5-DFB4-2244-81A0-C12D53A2D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5A2C6-EA77-D247-9F8B-F61D966BE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7BFE4-80FC-A94C-BDBD-992F860D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F8963-83F0-3E4E-BAAD-F9FFECA9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097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6851-66B6-BD4C-BA57-05F760EB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D24E6-AFB0-4B45-B8F9-439914566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83666-6339-0D49-9651-A35CAFB8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9CB2B-DBF0-224F-AF78-447ACB73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29A14-FDA8-CF4C-A65E-548825EC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923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DFDE9-0DAF-B743-8B29-E323A9EFB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AEBFE-1A84-654F-A05E-04DBD2ABE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1911D-B938-3741-9EEA-FA902845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51AA0-879A-0747-89C2-D4D8F24D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D0BEA-1FC4-B64E-96DF-C87A9D6F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690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A97A-5A59-514A-8930-C1312F25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875F4-543E-6946-8FFC-A4485FABE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FC25A-878F-9349-9272-FED15F2C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98351-4F3C-7747-9C3F-909AADA2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3733D-BF58-EB41-BFEB-D26B2BA85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321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43095-F250-B44A-A1CC-D9C2AA90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14C14-28F4-364F-B61A-5B485A0DF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E5BEE-BC24-DD46-B904-B396D2612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39CCE-E4AA-324A-B016-88113647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6E0EA-BA73-F249-8004-F3F975B8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469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CC1AC-E767-DE43-9C8A-1B63E095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F995-5FFD-2A4E-B410-301767E75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B363E-AC59-3E40-9484-E40169F8E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BCD49-FF97-AE40-BCCF-3DA0931BE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A7516-333C-AC40-B72C-3E7E3F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0BC97-3F73-D24E-9A1D-7D571F90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06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7ED3-87E1-7B41-81A2-F013CAC4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A7580-1EDB-A44E-B669-FB4DFE421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3B3F0-08D4-5341-93B2-280C966B9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02B16-4D51-A547-8AFB-43A62B689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995CB1-74CC-3E4A-9AD1-B7A601375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6BC177-5AFD-374B-9D23-1A36BE92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EB3E81-360C-EE41-B186-1FA627371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1DFB02-BAAD-5444-B0B6-4B3CE144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186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16097-C968-6442-8B55-5903D535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E2F2C-AF02-5144-9D55-E5608DB2A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D4D620-3000-034A-AD64-F7485076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33971-E790-E145-B545-F70792C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8196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1CE42-CF32-2B47-AE13-9DB14DD4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37FEB8-0E9C-C84D-A304-8B8FDA12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50A19-EE53-B948-ADEE-0C6F57DE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426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0BFB-5D72-DE4F-9BD0-29FE5C1F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2D02D-AD28-9940-9C2C-B10B8F51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D8C04-31F5-8146-9D86-8AE2AAF3C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6BAA8-C091-F04A-8960-6AB148A2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48A3E-19E9-8A43-8E38-889C7A328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3005E-DE6C-5746-AF59-44407849D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920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39430-13C9-304E-AF57-8A8FB317B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04F88-67CE-DE46-88BE-21E58F745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B3FD8-20CE-484E-87C9-7D24FAD83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7C54C-B302-5F4E-B23D-4F41E490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B972B-0F3C-704E-ADC0-DC1F5B09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1279A-9272-EB4C-A719-DFA790BE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547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59D2DC-162B-BC42-A94F-5C738B3F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88404-AC0E-9E42-A742-4CB3EC7D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9D1A9-46A7-D34F-A925-822DE8FA9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3A63-A4AB-154C-8829-9AB1520F61D3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58EE6-5BED-DA4F-A9FF-134DC8B57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7DE1B-6D86-E247-AD1F-02C00E59C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046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کلیسا سپید همچو برف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داماد سماوی نبیند گناهی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بر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رِدای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عـروس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خود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کودکان دلبند ما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صاحب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رؤیا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و برکت ، شاداب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 از شادی خدای ما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681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جوانان پاک و مقدس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در این دنیای تاریک ، در این ظلمت غلیظ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درخـشـنـد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هـمـچـو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نـیـّـرهـا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851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خادمین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پر 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زِ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فیض و مسح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چون شعله های آتش ، سوزان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 خدمت شاه شاهان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262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 سرمای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خانه‌ی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مؤمنان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باشد گرم و پر محبت</a:t>
            </a: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307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همه چیز سپید همچو برف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روزهایت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شاد و عالی ، با او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زیبا و به یاد ماندنی</a:t>
            </a: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002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118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2021-12-03T11:34:28Z</dcterms:created>
  <dcterms:modified xsi:type="dcterms:W3CDTF">2021-12-03T17:47:26Z</dcterms:modified>
</cp:coreProperties>
</file>