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1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24"/>
    <p:restoredTop sz="94674"/>
  </p:normalViewPr>
  <p:slideViewPr>
    <p:cSldViewPr snapToGrid="0" snapToObjects="1">
      <p:cViewPr varScale="1">
        <p:scale>
          <a:sx n="94" d="100"/>
          <a:sy n="94" d="100"/>
        </p:scale>
        <p:origin x="208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422D5-CC66-9547-AE4D-FDDD37D05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546EC-27A7-1246-8E4F-EB8647540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A8B14-BA3D-2644-A750-8609648DF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F7660-DDD3-7B4F-B1E9-E864D16B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7D048-B8C8-6F43-B92B-EDA953E7A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81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F5DE-3CAD-2B42-90A9-1666AC14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9869B8-C67B-9640-8751-FD26EBBFD2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44FF1-4C37-7342-BD6F-08FE64683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DF0FC-97FF-B746-BA66-48E932688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E5940-FB72-044B-9E6F-0180B6F4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6025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77209-05D5-4D4D-BB31-556064F708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98D229-E788-7348-931D-940397A7D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C55C9-7F61-044B-B382-F2BCE2810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C2D73-AE84-654D-BA3D-48141CC9F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1E81B-2218-4C47-AB3A-8249160A6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3952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64D0-920B-FD48-B03A-B26002AEF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80EEA-7C39-2C46-957D-4A42B7D59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31BC3-C834-DC4B-8211-26A3BA69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A1BFC-41F4-AD45-8C12-F00130EB1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CF333-1AC2-9243-8632-2BADE5354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043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C3BF5-A618-B64B-872C-326B138C8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489DB3-1F48-E346-A271-046262C91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47EC4-AA35-8046-98EB-55CAF0A74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2F8E8-DD4D-DE4E-B3F7-9B320445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7C915-BB4D-904D-A136-5204FA10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0525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E409C-7413-794F-8D9F-8B12FFBB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6F6C1-182B-E34B-963E-66DB0E2F6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34246-5F8B-3045-8B70-5EB3DCE7F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C538A-11D6-5B4A-BB12-4F3ED01BD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765AD-6750-094A-B260-B80727B6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2C879-0FD0-C04E-94E2-4807267F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782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41E79-10B9-7B48-BF5C-0E07FBDC8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04823-3161-5A46-B2CC-EBEDBD5A8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7D0FA1-AD97-E646-B455-EF01469C2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52746C-76E7-B24D-AAC8-5BFE780DE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C4740F-99B3-754A-857A-BE25FC943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726703-0588-4D45-ADE4-0295C35E0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A7C027-D48E-5840-A761-4712AA1E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8CAA7-F782-624F-83BE-21D0ECC29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8559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B9939-AB89-5D45-B6C0-C2ED1AF8D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15DCB-55D6-C748-9174-34458AD5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4507E4-1525-D640-A04E-1EC91C4DE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D2AC34-DA46-E649-9EDF-2FD19A39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57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9A2FF2-A7E7-BE45-810C-ACE936BC6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391CD-2351-6647-99B8-7786DBA1A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763ED-FFB3-9E48-950E-8118179F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7068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FF3B6-DA20-0C4B-828E-468B4205F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3DB8F-93B4-AB46-AC33-F9E7632BF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CDA0C-A399-1B49-8FE0-4FA0F5484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FA625-C9D7-A04A-9A55-6897AB5A7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D2A02-F4F2-554F-9D07-AF8ECAC7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E84191-7B46-944B-8029-43E93899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516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E885D-F7C9-EF46-A60F-39249146B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22634-8F53-CE44-9270-F7D2C5EC7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16C06E-33A5-9E49-998E-C73050D03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9A99F-2BBC-2742-AFD6-BE61B2198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0A2E3-222E-B340-8CCA-AEBF4B5C9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2A886-C59C-544C-B63E-D4FB848C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434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FDB31D-2896-7849-A1FF-D176AA7B3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DC9DA-4F68-124F-A00A-476F6A0D4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35684-96DA-454A-9EE5-55EDDB4B4E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26D10-D7A2-224D-B932-3DC5BB0D8819}" type="datetimeFigureOut">
              <a:rPr lang="en-DE" smtClean="0"/>
              <a:t>01.12.21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4BEB3-CC85-B340-9F81-0FF1A276C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046BF-1DD5-0E4C-9B16-DE9C5F48D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30CB-E9FE-984A-ABF1-6345A6FF0F2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5291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1958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مـریـم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تـو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آیـا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می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انـدیشـیدی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که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فرزنـدت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عـیسی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طـفـل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کوچـک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روزی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گـام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نهـد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بـر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مـوج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دریـا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308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مـی‌دیـدی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آیـا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روزی را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کـه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دلـبـنـد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تـو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گـشـتـه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بـر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روی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صـلـیـب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مـنـجـی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دنـیـا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15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8065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983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مـی‌بـردی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گـمـان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که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نـوزاد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تـو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کـور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را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کـنـد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بـیـنـا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یـا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آرام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سـازد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دسـتـهـای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خـود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عـُـصیـان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طـوفـان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را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680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983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چـون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بـوسـه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بـر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رویـش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زدی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بـاورت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شــد 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کـه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لـبـهـای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تـو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بـوسـیـد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روی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خـدا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بـردی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گـمـان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؟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545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92593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6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گــ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ُـنگ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گـویـا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کـور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بـیـنا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لـنگ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ها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خـرامـان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اَبـرَصـان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طـاهـر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و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زنـده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مـردگـان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(۲)</a:t>
            </a:r>
          </a:p>
          <a:p>
            <a:pPr algn="ctr" rtl="1">
              <a:lnSpc>
                <a:spcPct val="150000"/>
              </a:lnSpc>
            </a:pPr>
            <a:r>
              <a:rPr lang="fa-IR" sz="8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 </a:t>
            </a:r>
            <a:endParaRPr lang="en-US" sz="8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6538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98391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مـریـم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تـو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آیـا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مـی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بـردی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گـمـان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اوسـت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نـور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اُمـتـهـا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آن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طـفـل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خــ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فـتـه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در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آغـوش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تـوست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رب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پـرسـتـشـهـا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794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704308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4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و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آیـا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به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ذهـنت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رسـیـد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، که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فـرزنـد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تـوسـت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هـمـان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هــ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سـتـم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عــظــ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یـم</a:t>
            </a:r>
            <a:endParaRPr lang="fa-IR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خـالـق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دن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ــ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ی</a:t>
            </a:r>
            <a:r>
              <a:rPr lang="fa-IR" sz="50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ــ</a:t>
            </a:r>
            <a:r>
              <a:rPr lang="fa-IR" sz="50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</a:t>
            </a:r>
            <a:endParaRPr lang="en-US" sz="50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15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3221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120</Words>
  <Application>Microsoft Macintosh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2021-12-01T16:31:46Z</dcterms:created>
  <dcterms:modified xsi:type="dcterms:W3CDTF">2021-12-01T16:46:11Z</dcterms:modified>
</cp:coreProperties>
</file>