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62" r:id="rId4"/>
    <p:sldId id="263" r:id="rId5"/>
    <p:sldId id="264" r:id="rId6"/>
    <p:sldId id="266" r:id="rId7"/>
    <p:sldId id="267" r:id="rId8"/>
    <p:sldId id="265" r:id="rId9"/>
    <p:sldId id="268" r:id="rId10"/>
    <p:sldId id="269" r:id="rId11"/>
    <p:sldId id="270" r:id="rId12"/>
    <p:sldId id="261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57"/>
    <p:restoredTop sz="94687"/>
  </p:normalViewPr>
  <p:slideViewPr>
    <p:cSldViewPr snapToGrid="0" snapToObjects="1">
      <p:cViewPr varScale="1">
        <p:scale>
          <a:sx n="61" d="100"/>
          <a:sy n="61" d="100"/>
        </p:scale>
        <p:origin x="216" y="1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B8E11-5BC9-FC49-86A6-890F2C62FDC1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5183-4021-4243-9694-73C60D5ED4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827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819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3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E433-4FFC-1547-8E39-F98AF5B18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9A45C-4540-FD43-85C9-7EC066BA0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EE4CD-7343-724F-89BA-D4C77574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5A53-80C5-E048-80FE-CFA3F700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DB799-FC3A-7949-A607-FF61C40E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3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2123-F551-724B-8948-3EC41E082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1C36F-A9E2-C044-8756-72E85532D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D1AEC-237B-784B-9B71-15B647795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94AE6-7C63-274B-9CB8-9B1F7581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EF7B0-2ADB-2340-B8B3-3287D4F6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417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1A987-AB2C-4C4B-A21B-3E121DB22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236DA-D538-7F42-B361-64E10DAD0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C90E-729D-134E-AC9C-DD89485B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4348E-67B0-ED43-BD94-039C87B76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BD330-0D40-FE4A-AFFF-24EAE9E1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628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02C7-86AA-A44E-821A-78D52E18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5D10E-8A81-6D4D-BDC0-939BB780F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2C291-2821-B14B-ADB9-0A7368EFA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21B3F-E71A-094A-90FD-E2F0EC88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52558-64FC-5D4D-9851-96DBED81B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92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0E71E-25DC-0F49-BA2A-4322BC5F2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DD82D-506E-4F43-8DA4-183C1E4AA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E33D8-9994-3F46-949B-7F527007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AAF2-A991-2C4E-8751-6AD23D3B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E6FEF-4EC3-5243-A569-188479C2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539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09274-E4E2-F943-B774-BD5A7428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16AD3-7EB2-144D-9965-E54810409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A8AD3-2158-664B-88FA-A0C3E3C9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0A8B4-B460-8048-9F63-E6666923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A8BF4-8318-BA4B-AE09-9C8B375F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1AED9-D4AE-0545-B492-0528E6F7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354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3B2FB-4421-5B45-B9BB-5351F2E9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1FE22-A922-4648-B08F-40D78325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04A2D-F977-EA4E-B786-224DEE756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ED0CFE-FF26-FC4B-B070-F6625C44E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AD052-5BBF-994A-8B0D-E1A71BC74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AF0EE-D92B-834E-A273-F38DC2D0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910D0-5F9D-2A44-8ED3-9B5B65A0E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FAA76-E6B7-1C40-98BC-3E14B2AF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141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643F-6D09-7446-87B1-BD285615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88B4B-9025-FB48-82D0-1404FA96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C2BFB-055A-1D42-A9E5-DE6F5AD4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216E5-30FA-DB4C-B314-FD40280C4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6052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93052-9953-7D41-A4B9-AB71D7F33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BAF2C-99D7-E146-BABC-18E4AB43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7F8F-4878-564D-857E-FA16C982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201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1EF6E-A496-6841-96B2-C7A3B74C9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02B1C-4EBB-DC49-B670-5B067CFD8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5BAE1-4B40-C845-94AE-7BBB24B63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FD099-08ED-3544-8806-697E4185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2EAA7-CBD2-7D49-BADB-216E616A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54426-15ED-EE45-BF09-BB3954B88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5854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02D3-3908-974B-8B69-520DF0E8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360230-7254-6A41-A45F-0C9147D4F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D1F7F-9EE3-3348-AE31-F157069AE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3AA30-AAAC-4B4A-842A-EA9F0E90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93010-1210-C846-9067-C867E6E4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F1DB8-4AA1-7342-8334-3BF9F59B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834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8AC96-B60A-ED45-8AFE-94C51F51D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65FE4-7022-EF40-9944-9496DEC4A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4F2F-33B2-FE43-810D-2D33549BF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33387-29DC-8D4C-A342-E5BB5F3BDB12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A2CD4-E475-1149-B789-9DB63724D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EF75E-693E-B949-846C-E7DFFBCFC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05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شاه شاهان بیا ، شاه شاهان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بگذار جلالت نورانی سازد ، زمین ما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شاه شاهان با ماست ، پس که بر ضد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نجات ماست ، نام او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پادشاه ماست</a:t>
            </a:r>
          </a:p>
          <a:p>
            <a:pPr algn="ctr" rtl="1">
              <a:lnSpc>
                <a:spcPct val="150000"/>
              </a:lnSpc>
            </a:pP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40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0557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8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پادشاه بیا ، در قلب های ما</a:t>
            </a:r>
          </a:p>
          <a:p>
            <a:pPr algn="ctr" rtl="1">
              <a:lnSpc>
                <a:spcPct val="150000"/>
              </a:lnSpc>
            </a:pPr>
            <a:endParaRPr lang="fa-IR" sz="1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260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صلح آمد از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آسِمان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رحمتش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جاریست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بر ما</a:t>
            </a: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0605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اُمتها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برخیزید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شادی ، وجد و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سُرور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همراه فرشتگان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گشت مولود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همراه فرشتگان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گشت مولود</a:t>
            </a:r>
          </a:p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7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خورشید عدالت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ارض و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سَـما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0605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 و زندگی در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 در حضور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4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شاه شاهان بیا ، شاه شاهان بیا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بگذار جلالت نورانی سازد ، زمین ما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شاه شاهان با ماست ، پس که بر ضد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نجات ماست ، نام او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پادشاه ماست</a:t>
            </a:r>
          </a:p>
          <a:p>
            <a:pPr algn="ctr" rtl="1">
              <a:lnSpc>
                <a:spcPct val="150000"/>
              </a:lnSpc>
            </a:pP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0557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8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پادشاه بیا ، در قلب های ما</a:t>
            </a:r>
          </a:p>
          <a:p>
            <a:pPr algn="ctr" rtl="1">
              <a:lnSpc>
                <a:spcPct val="150000"/>
              </a:lnSpc>
            </a:pPr>
            <a:endParaRPr lang="fa-IR" sz="1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217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اوست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صاحب پرستش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ستایش او را سزا</a:t>
            </a: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8098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بازایستید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و ببینید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صاحب زمان ها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که از باکره ای پاک ، مولود گشت خدای ما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که از باکره ای پاک ، مولود گشت خدای ما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155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200</Words>
  <Application>Microsoft Macintosh PowerPoint</Application>
  <PresentationFormat>Widescreen</PresentationFormat>
  <Paragraphs>48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2021-11-02T13:12:36Z</dcterms:created>
  <dcterms:modified xsi:type="dcterms:W3CDTF">2021-11-02T13:34:47Z</dcterms:modified>
</cp:coreProperties>
</file>