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6"/>
  </p:normalViewPr>
  <p:slideViewPr>
    <p:cSldViewPr snapToGrid="0" snapToObjects="1">
      <p:cViewPr varScale="1">
        <p:scale>
          <a:sx n="109" d="100"/>
          <a:sy n="109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3301E-FFD7-5B43-A4E9-97E48FB36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324058-93F0-3C41-AE14-98EC01DD06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6D725-0B1D-9945-89CD-7A91DF70D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01.06.21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D474C-71FF-2345-9DD8-7E09DC276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469FC-78F1-AD46-9A60-47EE431DD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0737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24FFA-4118-6048-912D-1A3EB987B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1A05D-98B3-0E40-84DB-81FBD74CD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B72FC-A4B2-474A-8A3D-8205F3142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01.06.21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AC1A9-11BC-8642-8789-9D24ADDD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0AAE0-DB53-E746-A102-DDCB773F3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6162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57E636-9AA4-EA4A-9EB2-A12FC5F7EB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BE8B0F-8B42-DC41-BD7E-522A47FCDB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599FD-6B37-B641-9472-4262B57F3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01.06.21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50B0A-6156-544E-9438-8DB2872CD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82F27-AF23-E74A-B00C-0EB315953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6879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67AC1-A42E-8C4C-B144-DF2E3B2C5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91CC6-5FDD-CC48-BCDF-D9BD693F4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3E22F-304B-7443-A768-1B13F0EED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01.06.21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DD939-4309-6F4F-AE82-8FB8F2126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BBDDD-DA56-AF4C-88FD-E6C603733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3507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778EA-FD1E-564C-8F20-61E57DE06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B826A-B552-6140-B203-4105700C0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416BA-B434-D74C-8706-B214BD76B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01.06.21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3F5184-D3D5-F54D-A815-4F6FF8EDA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256-9A12-B946-B49B-8A905CDCA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0593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0C1E3-E4DF-634D-AFE8-E5A6649D2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BB45B-9C9B-C749-9A90-97E5A6179F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1B9A22-6535-404D-8ACE-7E9D0F9B21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79A4CA-4401-A140-A899-13F94B240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01.06.21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7673E-402E-DA41-85F9-CE1CF24A5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433D51-C3FC-2347-B400-BB7A5DC47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3213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2D6CB-9E1F-5A47-9610-A35E47206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D895E-0C39-1141-94B8-395E31523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0A79BF-F4C1-9A45-8194-18E288C54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590CD3-A84E-E74B-AC9F-C7E549743F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0D9457-D9B8-EE4F-A828-FFE4B32132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CD161C-1D67-D84D-AD76-227E40D01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01.06.21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11714D-7282-3347-BE80-C669681F5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C37838-06AF-E64D-8986-943A7F239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9520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4FADC-6E25-7347-9693-6DB862B53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AC1C0F-4E0C-8545-A555-F8C9371AC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01.06.21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D9983A-6702-4240-81F8-BDD998E54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A93178-86FE-B04A-8DE1-8F7D020E9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9540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D70EFE-D161-2E4F-8D15-98141D80E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01.06.21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C66585-3054-7E41-A1FC-413246595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C3A69E-26B4-E348-93DD-6736222ED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0393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4CF0C-E97F-E343-92BD-EC5FBA34D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F4C05-8F8E-574E-9466-A1061178F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1145E9-E731-1B40-9BED-32CCA0CB9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0ED1C4-2A81-0E49-BB7F-D90C76F98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01.06.21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ABFAB-7E64-3E49-913F-50EA31103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1431E3-C5CC-2A4C-B8CA-2980B090B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7026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DD745-CCD5-2140-89D3-2D4A15A74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C5A46F-4871-9843-A65C-0D7FB1BB32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D73D5-D549-1243-91C2-9F55A7DFA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8B754-8C39-DF40-8309-6B7889941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1423-0B37-8645-AD86-82A8A05F7AE6}" type="datetimeFigureOut">
              <a:rPr lang="en-DE" smtClean="0"/>
              <a:t>01.06.21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784D3-0822-2548-83C1-CFF84BCFF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106B6-2923-5440-85CE-AA33F7776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86327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EF044B-3B14-AC4E-9912-3408243B5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F57900-28C5-D944-8AE2-68AAB7F3E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EAFE4-FC8C-754B-A13A-3ADA7A6A1C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E1423-0B37-8645-AD86-82A8A05F7AE6}" type="datetimeFigureOut">
              <a:rPr lang="en-DE" smtClean="0"/>
              <a:t>01.06.21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AF1CB-CC09-2B44-928E-80F7EEA26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98B29-8714-EB47-9D0F-6DA569297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49A93-FD61-D94E-871F-3E4C825EC80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13346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691881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dirty="0">
              <a:ln w="0"/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b="1" dirty="0" err="1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یوغ</a:t>
            </a:r>
            <a:r>
              <a:rPr lang="ar-SA" sz="5000" b="1" dirty="0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b="1" dirty="0" err="1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سنگینی</a:t>
            </a:r>
            <a:r>
              <a:rPr lang="ar-SA" sz="5000" b="1" dirty="0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 </a:t>
            </a:r>
            <a:r>
              <a:rPr lang="ar-SA" sz="5000" b="1" dirty="0" err="1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دوشم</a:t>
            </a:r>
            <a:r>
              <a:rPr lang="ar-SA" sz="5000" b="1" dirty="0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بود</a:t>
            </a:r>
            <a:endParaRPr lang="en-US" sz="5000" b="1" dirty="0">
              <a:ln w="0"/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b="1" dirty="0" err="1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زنجیرھا</a:t>
            </a:r>
            <a:r>
              <a:rPr lang="ar-SA" sz="5000" b="1" dirty="0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b="1" dirty="0" err="1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احاطه‌ام</a:t>
            </a:r>
            <a:r>
              <a:rPr lang="ar-SA" sz="5000" b="1" dirty="0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b="1" dirty="0" err="1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کرده</a:t>
            </a:r>
            <a:r>
              <a:rPr lang="ar-SA" sz="5000" b="1" dirty="0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بود </a:t>
            </a:r>
            <a:endParaRPr lang="en-DE" sz="5000" b="1" dirty="0">
              <a:ln w="0"/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b="1" dirty="0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اما تو </a:t>
            </a:r>
            <a:r>
              <a:rPr lang="ar-SA" sz="5000" b="1" dirty="0" err="1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آمدی</a:t>
            </a:r>
            <a:r>
              <a:rPr lang="ar-SA" sz="5000" b="1" dirty="0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b="1" dirty="0" err="1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نزدم</a:t>
            </a:r>
            <a:r>
              <a:rPr lang="ar-SA" sz="5000" b="1" dirty="0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b="1" dirty="0" err="1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</a:t>
            </a:r>
            <a:endParaRPr lang="en-US" sz="5000" b="1" dirty="0">
              <a:ln w="0"/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b="1" dirty="0" err="1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آنگاه</a:t>
            </a:r>
            <a:r>
              <a:rPr lang="ar-SA" sz="5000" b="1" dirty="0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b="1" dirty="0" err="1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</a:t>
            </a:r>
            <a:r>
              <a:rPr lang="ar-SA" sz="5000" b="1" dirty="0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ar-SA" sz="5000" b="1" dirty="0" err="1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شیطان</a:t>
            </a:r>
            <a:r>
              <a:rPr lang="ar-SA" sz="5000" b="1" dirty="0">
                <a:ln w="0"/>
                <a:effectLst>
                  <a:glow rad="101600">
                    <a:schemeClr val="bg1"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مرا بسته بود</a:t>
            </a:r>
            <a:endParaRPr lang="en-US" sz="5000" b="1" dirty="0">
              <a:ln w="0"/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b="1" dirty="0">
              <a:ln w="0"/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691881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dirty="0">
              <a:ln w="0"/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b="1" dirty="0" err="1">
                <a:cs typeface="+mj-cs"/>
              </a:rPr>
              <a:t>آزادم</a:t>
            </a:r>
            <a:r>
              <a:rPr lang="ar-SA" sz="5000" b="1" dirty="0">
                <a:cs typeface="+mj-cs"/>
              </a:rPr>
              <a:t> تو </a:t>
            </a:r>
            <a:r>
              <a:rPr lang="ar-SA" sz="5000" b="1" dirty="0" err="1">
                <a:cs typeface="+mj-cs"/>
              </a:rPr>
              <a:t>کردی</a:t>
            </a:r>
            <a:endParaRPr lang="en-US" sz="5000" b="1" dirty="0"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b="1" dirty="0" err="1">
                <a:cs typeface="+mj-cs"/>
              </a:rPr>
              <a:t>آ</a:t>
            </a:r>
            <a:r>
              <a:rPr lang="ar-SA" sz="5000" b="1" dirty="0">
                <a:cs typeface="+mj-cs"/>
              </a:rPr>
              <a:t> </a:t>
            </a:r>
            <a:r>
              <a:rPr lang="ar-SA" sz="5000" b="1" dirty="0" err="1">
                <a:cs typeface="+mj-cs"/>
              </a:rPr>
              <a:t>زادم</a:t>
            </a:r>
            <a:r>
              <a:rPr lang="ar-SA" sz="5000" b="1" dirty="0">
                <a:cs typeface="+mj-cs"/>
              </a:rPr>
              <a:t> تو </a:t>
            </a:r>
            <a:r>
              <a:rPr lang="ar-SA" sz="5000" b="1" dirty="0" err="1">
                <a:cs typeface="+mj-cs"/>
              </a:rPr>
              <a:t>کردی</a:t>
            </a:r>
            <a:r>
              <a:rPr lang="ar-SA" sz="5000" b="1" dirty="0">
                <a:cs typeface="+mj-cs"/>
              </a:rPr>
              <a:t> </a:t>
            </a:r>
            <a:r>
              <a:rPr lang="ar-SA" sz="5000" b="1" dirty="0" err="1">
                <a:cs typeface="+mj-cs"/>
              </a:rPr>
              <a:t>تنھا</a:t>
            </a:r>
            <a:r>
              <a:rPr lang="ar-SA" sz="5000" b="1" dirty="0">
                <a:cs typeface="+mj-cs"/>
              </a:rPr>
              <a:t> </a:t>
            </a:r>
            <a:r>
              <a:rPr lang="ar-SA" sz="5000" b="1" dirty="0" err="1">
                <a:cs typeface="+mj-cs"/>
              </a:rPr>
              <a:t>با</a:t>
            </a:r>
            <a:r>
              <a:rPr lang="ar-SA" sz="5000" b="1" dirty="0">
                <a:cs typeface="+mj-cs"/>
              </a:rPr>
              <a:t> </a:t>
            </a:r>
            <a:r>
              <a:rPr lang="ar-SA" sz="5000" b="1" dirty="0" err="1">
                <a:cs typeface="+mj-cs"/>
              </a:rPr>
              <a:t>یک</a:t>
            </a:r>
            <a:r>
              <a:rPr lang="ar-SA" sz="5000" b="1" dirty="0">
                <a:cs typeface="+mj-cs"/>
              </a:rPr>
              <a:t> </a:t>
            </a:r>
            <a:r>
              <a:rPr lang="ar-SA" sz="5000" b="1" dirty="0" err="1">
                <a:cs typeface="+mj-cs"/>
              </a:rPr>
              <a:t>کلام</a:t>
            </a:r>
            <a:endParaRPr lang="en-DE" sz="5000" dirty="0"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b="1" dirty="0" err="1">
                <a:cs typeface="+mj-cs"/>
              </a:rPr>
              <a:t>یوغم</a:t>
            </a:r>
            <a:r>
              <a:rPr lang="ar-SA" sz="5000" b="1" dirty="0">
                <a:cs typeface="+mj-cs"/>
              </a:rPr>
              <a:t> را </a:t>
            </a:r>
            <a:r>
              <a:rPr lang="ar-SA" sz="5000" b="1" dirty="0" err="1">
                <a:cs typeface="+mj-cs"/>
              </a:rPr>
              <a:t>شکستی</a:t>
            </a:r>
            <a:endParaRPr lang="en-US" sz="5000" b="1" dirty="0"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b="1" dirty="0" err="1">
                <a:cs typeface="+mj-cs"/>
              </a:rPr>
              <a:t>یوغم</a:t>
            </a:r>
            <a:r>
              <a:rPr lang="ar-SA" sz="5000" b="1" dirty="0">
                <a:cs typeface="+mj-cs"/>
              </a:rPr>
              <a:t> را </a:t>
            </a:r>
            <a:r>
              <a:rPr lang="ar-SA" sz="5000" b="1" dirty="0" err="1">
                <a:cs typeface="+mj-cs"/>
              </a:rPr>
              <a:t>شکستی</a:t>
            </a:r>
            <a:r>
              <a:rPr lang="ar-SA" sz="5000" b="1" dirty="0">
                <a:cs typeface="+mj-cs"/>
              </a:rPr>
              <a:t> </a:t>
            </a:r>
            <a:r>
              <a:rPr lang="ar-SA" sz="5000" b="1" dirty="0" err="1">
                <a:cs typeface="+mj-cs"/>
              </a:rPr>
              <a:t>تنھا</a:t>
            </a:r>
            <a:r>
              <a:rPr lang="ar-SA" sz="5000" b="1" dirty="0">
                <a:cs typeface="+mj-cs"/>
              </a:rPr>
              <a:t> </a:t>
            </a:r>
            <a:r>
              <a:rPr lang="ar-SA" sz="5000" b="1" dirty="0" err="1">
                <a:cs typeface="+mj-cs"/>
              </a:rPr>
              <a:t>با</a:t>
            </a:r>
            <a:r>
              <a:rPr lang="ar-SA" sz="5000" b="1" dirty="0">
                <a:cs typeface="+mj-cs"/>
              </a:rPr>
              <a:t> </a:t>
            </a:r>
            <a:r>
              <a:rPr lang="ar-SA" sz="5000" b="1" dirty="0" err="1">
                <a:cs typeface="+mj-cs"/>
              </a:rPr>
              <a:t>این</a:t>
            </a:r>
            <a:r>
              <a:rPr lang="ar-SA" sz="5000" b="1" dirty="0">
                <a:cs typeface="+mj-cs"/>
              </a:rPr>
              <a:t> </a:t>
            </a:r>
            <a:r>
              <a:rPr lang="ar-SA" sz="5000" b="1" dirty="0" err="1">
                <a:cs typeface="+mj-cs"/>
              </a:rPr>
              <a:t>پیام</a:t>
            </a:r>
            <a:endParaRPr lang="en-DE" sz="5000" dirty="0"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b="1" dirty="0">
              <a:ln w="0"/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65665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691881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dirty="0">
              <a:ln w="0"/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b="1" dirty="0" err="1">
                <a:cs typeface="+mj-cs"/>
              </a:rPr>
              <a:t>اینک</a:t>
            </a:r>
            <a:r>
              <a:rPr lang="ar-SA" sz="5000" b="1" dirty="0">
                <a:cs typeface="+mj-cs"/>
              </a:rPr>
              <a:t> </a:t>
            </a:r>
            <a:r>
              <a:rPr lang="ar-SA" sz="5000" b="1" dirty="0" err="1">
                <a:cs typeface="+mj-cs"/>
              </a:rPr>
              <a:t>قادرم</a:t>
            </a:r>
            <a:r>
              <a:rPr lang="ar-SA" sz="5000" b="1" dirty="0">
                <a:cs typeface="+mj-cs"/>
              </a:rPr>
              <a:t> تو را نجات بخشم</a:t>
            </a:r>
            <a:endParaRPr lang="en-US" sz="5000" b="1" dirty="0"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b="1" dirty="0" err="1">
                <a:cs typeface="+mj-cs"/>
              </a:rPr>
              <a:t>زین</a:t>
            </a:r>
            <a:r>
              <a:rPr lang="ar-SA" sz="5000" b="1" dirty="0">
                <a:cs typeface="+mj-cs"/>
              </a:rPr>
              <a:t> </a:t>
            </a:r>
            <a:r>
              <a:rPr lang="ar-SA" sz="5000" b="1" dirty="0" err="1">
                <a:cs typeface="+mj-cs"/>
              </a:rPr>
              <a:t>پس</a:t>
            </a:r>
            <a:r>
              <a:rPr lang="ar-SA" sz="5000" b="1" dirty="0">
                <a:cs typeface="+mj-cs"/>
              </a:rPr>
              <a:t> </a:t>
            </a:r>
            <a:r>
              <a:rPr lang="ar-SA" sz="5000" b="1" dirty="0" err="1">
                <a:cs typeface="+mj-cs"/>
              </a:rPr>
              <a:t>دگر</a:t>
            </a:r>
            <a:r>
              <a:rPr lang="ar-SA" sz="5000" b="1" dirty="0">
                <a:cs typeface="+mj-cs"/>
              </a:rPr>
              <a:t> </a:t>
            </a:r>
            <a:r>
              <a:rPr lang="ar-SA" sz="5000" b="1" dirty="0" err="1">
                <a:cs typeface="+mj-cs"/>
              </a:rPr>
              <a:t>آزادت</a:t>
            </a:r>
            <a:r>
              <a:rPr lang="ar-SA" sz="5000" b="1" dirty="0">
                <a:cs typeface="+mj-cs"/>
              </a:rPr>
              <a:t> </a:t>
            </a:r>
            <a:r>
              <a:rPr lang="ar-SA" sz="5000" b="1" dirty="0" err="1">
                <a:cs typeface="+mj-cs"/>
              </a:rPr>
              <a:t>ساز</a:t>
            </a:r>
            <a:endParaRPr lang="en-DE" sz="5000" dirty="0"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b="1" dirty="0">
                <a:cs typeface="+mj-cs"/>
              </a:rPr>
              <a:t>قدرت و </a:t>
            </a:r>
            <a:r>
              <a:rPr lang="ar-SA" sz="5000" b="1" dirty="0" err="1">
                <a:cs typeface="+mj-cs"/>
              </a:rPr>
              <a:t>جلالم</a:t>
            </a:r>
            <a:r>
              <a:rPr lang="ar-SA" sz="5000" b="1" dirty="0">
                <a:cs typeface="+mj-cs"/>
              </a:rPr>
              <a:t> را در تو </a:t>
            </a:r>
            <a:r>
              <a:rPr lang="ar-SA" sz="5000" b="1" dirty="0" err="1">
                <a:cs typeface="+mj-cs"/>
              </a:rPr>
              <a:t>آشکار</a:t>
            </a:r>
            <a:r>
              <a:rPr lang="ar-SA" sz="5000" b="1" dirty="0">
                <a:cs typeface="+mj-cs"/>
              </a:rPr>
              <a:t> </a:t>
            </a:r>
            <a:r>
              <a:rPr lang="ar-SA" sz="5000" b="1" dirty="0" err="1">
                <a:cs typeface="+mj-cs"/>
              </a:rPr>
              <a:t>سازم</a:t>
            </a:r>
            <a:endParaRPr lang="en-US" sz="5000" b="1" dirty="0"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ar-SA" sz="5000" b="1" dirty="0" err="1">
                <a:cs typeface="+mj-cs"/>
              </a:rPr>
              <a:t>آتش</a:t>
            </a:r>
            <a:r>
              <a:rPr lang="ar-SA" sz="5000" b="1" dirty="0">
                <a:cs typeface="+mj-cs"/>
              </a:rPr>
              <a:t> </a:t>
            </a:r>
            <a:r>
              <a:rPr lang="ar-SA" sz="5000" b="1" dirty="0" err="1">
                <a:cs typeface="+mj-cs"/>
              </a:rPr>
              <a:t>روحم</a:t>
            </a:r>
            <a:r>
              <a:rPr lang="ar-SA" sz="5000" b="1" dirty="0">
                <a:cs typeface="+mj-cs"/>
              </a:rPr>
              <a:t> را </a:t>
            </a:r>
            <a:r>
              <a:rPr lang="ar-SA" sz="5000" b="1" dirty="0" err="1">
                <a:cs typeface="+mj-cs"/>
              </a:rPr>
              <a:t>بھرت</a:t>
            </a:r>
            <a:r>
              <a:rPr lang="ar-SA" sz="5000" b="1" dirty="0">
                <a:cs typeface="+mj-cs"/>
              </a:rPr>
              <a:t> </a:t>
            </a:r>
            <a:r>
              <a:rPr lang="ar-SA" sz="5000" b="1" dirty="0" err="1">
                <a:cs typeface="+mj-cs"/>
              </a:rPr>
              <a:t>نمایان</a:t>
            </a:r>
            <a:r>
              <a:rPr lang="ar-SA" sz="5000" b="1" dirty="0">
                <a:cs typeface="+mj-cs"/>
              </a:rPr>
              <a:t> </a:t>
            </a:r>
            <a:r>
              <a:rPr lang="ar-SA" sz="5000" b="1" dirty="0" err="1">
                <a:cs typeface="+mj-cs"/>
              </a:rPr>
              <a:t>سازم</a:t>
            </a:r>
            <a:endParaRPr lang="en-DE" sz="5000" dirty="0"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b="1" dirty="0">
              <a:ln w="0"/>
              <a:effectLst>
                <a:glow rad="101600">
                  <a:schemeClr val="bg1"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7864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66</Words>
  <Application>Microsoft Macintosh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3</cp:revision>
  <dcterms:created xsi:type="dcterms:W3CDTF">2021-06-01T11:45:53Z</dcterms:created>
  <dcterms:modified xsi:type="dcterms:W3CDTF">2021-06-01T12:15:33Z</dcterms:modified>
</cp:coreProperties>
</file>