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6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97"/>
    <p:restoredTop sz="94686"/>
  </p:normalViewPr>
  <p:slideViewPr>
    <p:cSldViewPr snapToGrid="0" snapToObjects="1">
      <p:cViewPr varScale="1">
        <p:scale>
          <a:sx n="98" d="100"/>
          <a:sy n="98" d="100"/>
        </p:scale>
        <p:origin x="224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80779-6876-E64B-9441-1B9D013219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A7779F-47FC-DA4A-86D5-F637CED63B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571D4-AFA0-4B4D-BD56-6A442CA46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19.04.21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6E336-A370-B64C-89DF-9D3976293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1300C-C969-EA40-945D-172F7F4B5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85640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C0D0B-D39B-B84D-BBA0-EED9A115D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F1E6E8-6CC1-FE4A-9928-3FEB202D47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46A62-145F-3A4E-9577-25A10F3B5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19.04.21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ED930-71B8-2E4E-BD76-7E4073DB3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5A1E7-5D27-FB42-9626-8FEE4FFDF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8475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0515D3-795A-534B-9A17-78120064B9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6ABC3A-8B76-3248-8D11-B0216F1A8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19DC7-F984-3247-A9E4-5CC3B10D3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19.04.21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494FB-76C0-C74B-AB72-7C5F3E14E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3C14A-A957-5746-9F8D-0627978B1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0614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E2281-F65F-0840-93DC-6B1C667AE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52021-65F6-F44D-AB78-F01D80D53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D9AD1-CEAE-E54A-9BA6-ADEF2E9A8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19.04.21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939C6-9623-BA49-9D0B-2645DF9B9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7B525-D579-414D-ABE3-48168B6AF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0429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F4712-AE06-1C4B-A03A-4D3905931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0546B-F73E-FB42-AC41-B20E83BD9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2D801-C6D7-4940-B694-CC7123A3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19.04.21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44A95-F638-9449-873C-594FA6D5F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D5053-CA8B-BD40-9811-0D10AD394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580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D10C5-B479-9F45-BDDF-17393C88D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E4DD-19EA-D543-9154-89334F9861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A76EDD-3628-9F4F-8A42-A0503D791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7B43C6-8F54-D541-A0B9-2554B0B3B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19.04.21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D2714C-807E-234A-9C19-A480A8972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17BDD6-6E4D-F244-B039-9AB2A6C22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03255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D126E-5B00-FD4D-9E08-4940BF055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DBFCA-24DF-1E48-8E7A-94B3028EA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137450-354B-B449-A028-075528FC1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79B54E-F7DD-B841-AC0F-C7D5E8F9C6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E0E16-9158-E54C-B2E8-0FCA39EA10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8F506D-0AD6-6548-B36A-FA23F71E2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19.04.21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263501-1255-3E43-911E-3181055D1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512D60-9425-BD40-98DF-F05F8A5F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6768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5A9DB-D17A-3641-8915-58C253B84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2B54BB-43EB-BF4E-BFFA-2B2EBD811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19.04.21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D716DF-1616-DB46-8308-BBAC6179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25C1B2-FDAC-D642-8A8C-0611D631B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3931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D44458-1869-FB45-8DF3-C5FF5EB72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19.04.21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3F9123-9927-9440-B27D-CD7BA666C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38E71-3A44-7541-8629-32DB176EB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22796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0C0DF-CD46-B149-B141-888F48ACB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13F20-1803-0445-84A5-ABF173449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BFD5D5-3C03-544E-B832-4E56EB84AB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80A9BF-27EE-8743-8B2A-ADB6BBBAE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19.04.21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42810F-56A9-F642-8AC2-CB59B6141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F0F8F-F0B2-604A-B6D6-B7566B1AE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64384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A1DEF-81C0-7E4B-8EF8-28CDC0C54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F89905-C3C1-CC4E-B3B7-6A2816742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E88110-0512-464D-9BC9-9D3856ED1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0AADFD-F111-F546-8029-2B5464A81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E34-984D-934E-83E4-EE30DCC9A4EA}" type="datetimeFigureOut">
              <a:rPr lang="en-DE" smtClean="0"/>
              <a:t>19.04.21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45CDA1-C704-9A44-B980-DE6014EFD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0E50F9-8859-6641-8A4F-37430A387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4540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1000" b="-6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029B3E-2DE3-B540-8EEB-6325E0936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00DD74-2891-C549-BFFC-432330A40B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CA3F6-701A-234E-BB83-250E81B8A1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04E34-984D-934E-83E4-EE30DCC9A4EA}" type="datetimeFigureOut">
              <a:rPr lang="en-DE" smtClean="0"/>
              <a:t>19.04.21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4C258-1C9A-A347-AE96-2F0036711A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4354D-462F-374C-A0B0-BC8B60DE99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6F97B-A7BD-3044-87C0-613B51DAFB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9879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45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7D4330D-3920-4840-964C-D1AC1EFBDFC5}"/>
              </a:ext>
            </a:extLst>
          </p:cNvPr>
          <p:cNvSpPr/>
          <p:nvPr/>
        </p:nvSpPr>
        <p:spPr>
          <a:xfrm>
            <a:off x="1" y="0"/>
            <a:ext cx="12192000" cy="505221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10160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 </a:t>
            </a:r>
            <a:r>
              <a:rPr lang="fa-IR" sz="4800" b="1" dirty="0" err="1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روح خدا روح تسلی و شفا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 کن وجود </a:t>
            </a:r>
            <a:r>
              <a:rPr lang="fa-IR" sz="4800" b="1" dirty="0" err="1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خالیم</a:t>
            </a: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از روح ایمان و دعا</a:t>
            </a:r>
            <a:endParaRPr lang="en-DE" sz="4800" b="1" dirty="0">
              <a:ln w="10160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باران نور و </a:t>
            </a:r>
            <a:r>
              <a:rPr lang="fa-IR" sz="4800" b="1" dirty="0" err="1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شبنمی</a:t>
            </a: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بر لحظه های بی مجال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لمست</a:t>
            </a: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هوای تازه ایست ، در صبح فردای محال</a:t>
            </a:r>
            <a:endParaRPr lang="en-DE" sz="4800" b="1" dirty="0">
              <a:ln w="10160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2351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7D4330D-3920-4840-964C-D1AC1EFBDFC5}"/>
              </a:ext>
            </a:extLst>
          </p:cNvPr>
          <p:cNvSpPr/>
          <p:nvPr/>
        </p:nvSpPr>
        <p:spPr>
          <a:xfrm>
            <a:off x="1" y="0"/>
            <a:ext cx="12192000" cy="505612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10160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بنشسته بر بال نسیم اکنون بیا به دیدنم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زیر نگاه سایه ها نقشی بزن بر بودنم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آه ای طلوع بی غروب در فصل </a:t>
            </a:r>
            <a:r>
              <a:rPr lang="fa-IR" sz="4800" b="1" dirty="0" err="1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پاییزم</a:t>
            </a: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بهار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خاک زمین تشنه ام روح حیات بر من ببار</a:t>
            </a:r>
            <a:endParaRPr lang="en-DE" sz="4800" b="1" dirty="0">
              <a:ln w="10160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51574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7D4330D-3920-4840-964C-D1AC1EFBDFC5}"/>
              </a:ext>
            </a:extLst>
          </p:cNvPr>
          <p:cNvSpPr/>
          <p:nvPr/>
        </p:nvSpPr>
        <p:spPr>
          <a:xfrm>
            <a:off x="1" y="0"/>
            <a:ext cx="12192000" cy="505221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10160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 </a:t>
            </a:r>
            <a:r>
              <a:rPr lang="fa-IR" sz="4800" b="1" dirty="0" err="1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روح خدا روح تسلی و شفا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 کن وجود </a:t>
            </a:r>
            <a:r>
              <a:rPr lang="fa-IR" sz="4800" b="1" dirty="0" err="1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خالیم</a:t>
            </a: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از روح ایمان و دعا</a:t>
            </a:r>
            <a:endParaRPr lang="en-DE" sz="4800" b="1" dirty="0">
              <a:ln w="10160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باران نور و </a:t>
            </a:r>
            <a:r>
              <a:rPr lang="fa-IR" sz="4800" b="1" dirty="0" err="1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شبنمی</a:t>
            </a: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بر لحظه های بی مجال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لمست</a:t>
            </a: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هوای تازه ایست ، در صبح فردای محال</a:t>
            </a:r>
            <a:endParaRPr lang="en-DE" sz="4800" b="1" dirty="0">
              <a:ln w="10160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37064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7D4330D-3920-4840-964C-D1AC1EFBDFC5}"/>
              </a:ext>
            </a:extLst>
          </p:cNvPr>
          <p:cNvSpPr/>
          <p:nvPr/>
        </p:nvSpPr>
        <p:spPr>
          <a:xfrm>
            <a:off x="1" y="0"/>
            <a:ext cx="12192000" cy="505612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10160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آیینه باش در سینه ام ، بر </a:t>
            </a:r>
            <a:r>
              <a:rPr lang="fa-IR" sz="4800" b="1" dirty="0" err="1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تیرگیم</a:t>
            </a: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دستی گذار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خاک خشک </a:t>
            </a:r>
            <a:r>
              <a:rPr lang="fa-IR" sz="4800" b="1" dirty="0" err="1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هستی‌ام</a:t>
            </a: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بذری بپاش باغی برآر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 کن مرا از نور خود ، نور حقیقت و کمال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روح </a:t>
            </a:r>
            <a:r>
              <a:rPr lang="fa-IR" sz="4800" b="1" dirty="0" err="1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منجیم</a:t>
            </a: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مسیح ، روح حیات بی زوال</a:t>
            </a:r>
            <a:endParaRPr lang="en-DE" sz="4800" b="1" dirty="0">
              <a:ln w="10160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00006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7D4330D-3920-4840-964C-D1AC1EFBDFC5}"/>
              </a:ext>
            </a:extLst>
          </p:cNvPr>
          <p:cNvSpPr/>
          <p:nvPr/>
        </p:nvSpPr>
        <p:spPr>
          <a:xfrm>
            <a:off x="1" y="0"/>
            <a:ext cx="12192000" cy="505612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10160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 کن مرا از </a:t>
            </a:r>
            <a:r>
              <a:rPr lang="fa-IR" sz="4800" b="1" dirty="0" err="1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آتشت</a:t>
            </a: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از روح ایمان و دعا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 کن وجود </a:t>
            </a:r>
            <a:r>
              <a:rPr lang="fa-IR" sz="4800" b="1" dirty="0" err="1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خالیم</a:t>
            </a: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از روح ایمان و دعا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 کن مرا از </a:t>
            </a:r>
            <a:r>
              <a:rPr lang="fa-IR" sz="4800" b="1" dirty="0" err="1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آتشت</a:t>
            </a: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از روح ایمان و دعا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 کن وجود </a:t>
            </a:r>
            <a:r>
              <a:rPr lang="fa-IR" sz="4800" b="1" dirty="0" err="1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خالیم</a:t>
            </a:r>
            <a:r>
              <a:rPr lang="fa-IR" sz="4800" b="1" dirty="0">
                <a:ln w="1016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از روح ایمان و دعا</a:t>
            </a:r>
            <a:endParaRPr lang="en-DE" sz="4800" b="1" dirty="0">
              <a:ln w="10160">
                <a:solidFill>
                  <a:schemeClr val="tx1"/>
                </a:solidFill>
                <a:prstDash val="solid"/>
              </a:ln>
              <a:effectLst>
                <a:glow rad="101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92501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3784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187</Words>
  <Application>Microsoft Macintosh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2</cp:revision>
  <dcterms:created xsi:type="dcterms:W3CDTF">2021-04-19T17:25:24Z</dcterms:created>
  <dcterms:modified xsi:type="dcterms:W3CDTF">2021-04-19T17:42:42Z</dcterms:modified>
</cp:coreProperties>
</file>