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881C-39D0-4B41-A836-61F818F61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06CE0F-56D6-40FA-A963-2020D9762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69325-6030-45AD-8FF3-6CC720A2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32E9B-0F97-4296-8B6A-3FA993C3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17CD4-EB67-436D-B3E5-11F8B73B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2FAD-2CA7-4E7E-9351-AB17A2C7E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7B459-9419-4098-ACC0-85D022CC3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BAFF2-61ED-48CA-82BC-EC7429F8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C0261-2B6F-4C5D-A69E-300824FFE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D4544-C732-449A-9A74-F2D73DFA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2DD8D-9270-4BDE-9B30-410DF919B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B4A43-2C77-4A46-8A3A-70425565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0482B-4549-4D77-9A80-F58BF3C1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B4411-FC45-488C-9549-C8B9692AC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16F75-60B7-47BD-A9B1-D6B93D14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6BA3-1AF9-4AD1-8F95-C9E838B9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0678-1716-4BA7-9FBD-6D6BD4D25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25FE-A154-454F-B6C7-C5B21ADC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17C32-38EF-49D5-AA36-8843F8E2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D0B4E-C196-4200-8B02-A19BE5E40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4CB5-928D-4D0E-9566-44526BAB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93A0-A465-4FF9-B0EC-FDBC3C2CC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7724-2A1F-4269-A594-E46BDB3B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96F03-6E4F-402B-9F32-FEF66CBF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24198-5E44-45CD-961B-DE5E90CA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1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BD19-F16F-4D44-B290-2A7B044E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FE005-5A46-4E58-A395-FE1082BE4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43500-0907-4012-96D5-910BD02C9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2AD91-BC94-4F63-A7D5-B33025B1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8C0DD-591A-4A9B-B320-E67E98A8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25983-BA05-4CD4-A475-9FD7FC66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F831-B5CC-4946-ADBD-615F1FB8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37194-A5C2-4B2C-AB3F-F2C153AC8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C98D8-9CDC-44B3-9649-A8C755617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72AE6-D508-4B6A-9EFC-F896475E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9EC68-D0FF-40D8-9EFC-EC9F3EA57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D4C7-3D9C-4190-862C-4F56A197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B88194-B149-47B5-BD7E-17F5ED27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ADD7A-499B-4005-8B52-52733ECA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2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44F6-DBBA-424C-952D-F398E7A2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5DD71-4F12-4359-A839-CC68C8E0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76845-7B07-41C6-AC87-0F30839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6477-9EDC-4D86-9DBF-1005C969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6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7A6D7-68CA-4064-9C83-1981AD2A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47A88E-5037-440B-8131-40D9D152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35E46-7AC3-44A1-90FF-A3E42AB4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13EA-A44A-4F70-BEB2-60C5228B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668AA-84F6-4399-B7F0-08CCEAA15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E0555-AD46-42CC-B53C-1B95CBD7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4378F-E0FC-4E09-96DF-0F5AADC2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B6479-D796-4EA3-B1C7-DB91487D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C3911-E1AE-475C-A3F4-2708D88E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10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4A07E-DA38-420A-8D2B-62F9BA685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BD09F5-0945-4358-A5E8-12669CCCC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9546E-4E3B-451A-9610-02A204111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93128-5DC9-4626-B33D-DB3C4744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58AE7-70B1-4182-B1A7-367A10FC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4BAFB-A002-4B39-ABE1-97045290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5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3D075-849F-4D88-BA87-DC2C08D7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772EE-5C0D-4E54-85F4-25EB8D9AD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144F8-B03F-4401-A1DC-241B6855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A559-EFBC-43FF-8749-01820595F8F8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5216-59C9-41D5-82A6-E11A7A829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9630D-D0BA-4E44-8E13-D27CC0B8C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0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620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60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هرچه دارم از ته دل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تقدیم عیسی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پیوسته در حضور او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با اطمینان پیش روم 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16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تـقدیـمت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تـسـلیمت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همه چیز را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تـقـدیمت کنم 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391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با تواضع در پیش تخت خدا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زانـو  زنـم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از خوشیِ زودگذر این جهان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دل  بـرکـنـم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262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تـقدیـمت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تـسـلیمت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همه چیز را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تـقـدیمت کنم 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096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زندگیم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تقدیم دست های توست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همواره اعتمادم بر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خون پربهای توست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41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تـقدیـمت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تـسـلیمت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همه چیز را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تـقـدیمت کنم 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923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با روحت پرساز وجودم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شادی ، قوت ، کن عطا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با کـلامت ، با حضورت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کن سـیـراب جـان مـرا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81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5360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b="1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تـقدیـمت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تـسـلیمت کنم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همه چیز را ای خداوند</a:t>
            </a:r>
          </a:p>
          <a:p>
            <a:pPr algn="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    تـقـدیمت کنم </a:t>
            </a:r>
            <a:endParaRPr lang="en-US" sz="5400" b="1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533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140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2020-10-14T11:55:15Z</dcterms:created>
  <dcterms:modified xsi:type="dcterms:W3CDTF">2020-10-14T12:19:50Z</dcterms:modified>
</cp:coreProperties>
</file>