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126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58BF-877B-BF4A-896D-892595AB7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346BA-1454-304B-989B-003064084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C6A7-6E03-8D40-911F-5A076502F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DDB6-F6BE-134C-8228-057B3F55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0A7B6-74B1-D14C-AB59-0948590D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0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590F-750A-004F-92FF-B51FAA76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F0092-64A2-BD47-924A-575CB42DE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C509-492C-A94F-A39B-FDDD1422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18C4B-DD52-C541-B4C7-655951FA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9F037-DE1A-724C-97D1-E8B2E741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9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6FAEA-6B61-2B47-9137-6DE8B52D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FD600-A4DE-AD41-89E9-920153BED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2F94E-9A5F-3241-A2DD-2CB1F12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6D4B4-4497-B44F-9F92-820E0DEB3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13252-AD68-2840-9908-142733D1E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8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6867-39C9-EC42-A9A7-38F09B3F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3E94D-B0F0-F944-B070-A3CFC4BD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65F43-F4C4-7B4C-8BAF-55180619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1B7DF-1B25-9A42-8256-25D4C366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DB832-D83D-1142-9774-885E9D53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7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6E60-D4E4-AD47-A763-8FACB4766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2D22F-6D2C-414B-8F8B-587AAF060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A64A5-3263-0B4E-81F8-C14782A0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5ECBD-191F-B44A-BFB0-8188649F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BFC58-29F4-E743-83A2-CA50168D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1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3328-3885-5D4A-B6AB-73A8FE09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E280A-3E5E-D94F-ABCF-808E890C2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61305-7711-8242-92AA-0CB5DEBF5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DD0C5-568C-A345-9A64-01EABFD0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0A826-E298-6B4C-BE9C-B30DC190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B0EA1-D720-D149-A2F4-91189BED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5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B690-18EE-8544-AA68-AA27331F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98784-7253-3844-B63A-BF1059158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0C22F-328D-734A-B47A-9F7300C5E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0558BF-96AA-BC46-A3FD-E7B946AC0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76B1E-46C0-E14C-BB51-285E35FC7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879B45-7E09-C045-9CBA-C69C5C4B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9502A-4CDE-2F4F-97D5-2F379F4A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AFAEEC-7F43-7A46-837D-A92BCBF09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D56A-04BE-FA40-941F-2B1ADC7A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E9BBC-7924-BA4F-8F8C-38C1B4F2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51346-25B1-2E49-9494-DAADDE72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AC4EF-BF2E-4746-9B08-EAFBF76A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B2460-63F1-C34D-B9CF-DF410F00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3CA25-15C5-D54B-86F5-640675F0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2F521-DC74-EF47-94DE-E3812A92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0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2A931-8340-E446-AE9D-1FBB7BED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6FBA-5799-1C49-9742-3A31143F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BB37F-DBD0-8F40-816C-F7EB47405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99D06-66BE-0B43-852B-73C0EAF5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543C6-DD41-C24A-A15E-7AF1CC9F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9767C-D975-7C49-B89A-EF186AE1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7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C937-84C2-5C4C-A862-E7BCF0C6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EBECAB-71FB-8449-9D1D-9282F281E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CC118-8E16-A049-B42A-8E7D64431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3F2F7-1E26-A54A-B802-F94CB49C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B501D-FF2B-BA42-978E-C86EDB7E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F2017-6955-964A-96EB-289881DC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41203B-6692-2043-935B-D72C41DF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C6B8A-3A4E-F446-BEFE-7C6D10325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570B7-6D9D-BD40-8851-2587F0E79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9D97D-A807-6149-A1DD-521C033BDB9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4B0D2-BCD5-524A-AAA1-D45AB9828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BDBC3-A30B-7C4B-A7FF-80F52F206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7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351314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هست آزادی هست</a:t>
            </a:r>
            <a:endParaRPr lang="en-US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در نام تو عیسی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766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77002" y="0"/>
            <a:ext cx="12114998" cy="351314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پر جلال است پر قدرت است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پر جلال تنها نام تو عیسی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171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0"/>
            <a:ext cx="12192000" cy="351314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چون ترسان شوم جانم خم شود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باز در تو ظفر خواهم یافت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584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1" y="0"/>
            <a:ext cx="12192000" cy="351314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آنگه سرایم ، بازهم سرایم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75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پیروزی هست در نام تو عیسی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579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5</cp:revision>
  <dcterms:created xsi:type="dcterms:W3CDTF">2019-09-18T16:30:13Z</dcterms:created>
  <dcterms:modified xsi:type="dcterms:W3CDTF">2020-10-13T11:47:09Z</dcterms:modified>
</cp:coreProperties>
</file>