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8A96-2E4F-4D58-A64A-BD7C32B92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A8FCC-6831-440F-A256-3596BCD66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BAE87-87F3-4F79-9D7B-9E3521BA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BD8CB-2E93-4D08-B1D2-A5D359B68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89457-90C5-43E9-BF72-3947A40EF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4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DCD57-6C65-4478-BD16-4BC6EA066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49290-5098-4A7D-9E07-607A8B645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05C7D-AFEC-45D9-BF2F-F7586902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30E8D-5A6A-4258-B0D8-D70A64149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7CC04-BDED-44B7-99FC-899E4A09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87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F3FC3-E0AA-4D48-A33F-CC452B6EF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2D88-4193-4C87-BA82-171F8D903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57569-7EEE-412A-99B5-D75CD73E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ACE99-0630-4CB2-94C4-0CD29703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95351-5AA1-48CB-A1CC-F56B1D49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26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4A19-0C87-4E0E-A656-5DABFA82C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7EA81-DE4A-46DA-BD95-D5D8D99D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32A16-362E-4B5F-B6C3-DE244EB15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E2F8C-D554-4AC4-A891-80461135C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2E0E3-C16F-4D7F-B8F9-F96981CA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68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915CE-C2A3-450B-8DA2-F99844A0B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F2F8C-4941-409B-AF97-8E519A8F7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AD709-E46E-44C2-A97B-D1457E12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518A-0509-480B-9761-A72BBF5E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D929B-45E0-443C-861D-5B37FC93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7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4395-96A8-409A-B34D-718E1532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C2232-1613-4BA2-909B-C36614743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06631-1105-4737-93BC-F7754E6E1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9A29F-5342-4B39-9823-7E297D095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A0D0F-7AD0-480A-88AE-12624C29F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3AA76-E042-410B-93AD-9A92827B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5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76B99-B79D-41A2-BBCC-06BC50960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E36DA-E87C-4F4E-82E2-C87F0A4A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3B5DF-6BE8-43A3-87B1-9B02091FC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D392A5-5330-4BB6-8742-098A3A3E1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A55526-BF7F-4D0B-9057-FECE7E6F5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06DCF-D45D-4AF0-8C46-3AFBC63CD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3FA30-62D8-426E-B5F2-1624C5CB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5807D9-CCB9-485B-96EF-CC57F1241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3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9517D-F7D4-4689-91BC-89F0EC62A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E2D7E1-B960-47BF-84AB-1A7B004D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D10B9-D160-4CC1-85E2-9C34110A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BB50CE-C556-478E-A6B0-4D469D3D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1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BA417A-EFF6-4791-9643-82705CB3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86411E-4993-4163-A09B-F1ED0936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BE26CC-53BC-4816-AA2B-5429968D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9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EEC0A-6350-46BE-AC3B-19C03191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5CE7E-5011-4615-956D-3D4052859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BE9ED-63B4-42E2-8206-F559CC965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41D91-D11E-4FE9-BD3A-118D089F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157BB-9891-4647-BBF5-CBB021DA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FC0B8-C7BD-4FE3-B17F-FBAF4E5A7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10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37644-4302-44C3-BE39-29509E45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BD0032-B033-41D3-8952-B15E38B7C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FDFA4-3C37-4594-B8CA-5C06CD291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622E25-9B11-4C3C-B355-8F439BB2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23C17-2012-4EA0-A3CE-87111CA18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362E6-81D4-4AE0-8F60-737408613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9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77EBA0-DA18-4082-A550-92869059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04589-3FA2-465D-A72F-F27A40EAC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14098-6AD1-4E80-B7DD-48AEF7F98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4E9F2-7CC0-4C1D-9972-0533DEB28CB9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EB322-AD87-41CE-B6FA-B05360984E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87C60-263F-4D6F-9C4A-B3E5CCA87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68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A1AC08-1A94-48DE-BCFE-18831E6B3CC7}"/>
              </a:ext>
            </a:extLst>
          </p:cNvPr>
          <p:cNvSpPr/>
          <p:nvPr/>
        </p:nvSpPr>
        <p:spPr>
          <a:xfrm>
            <a:off x="1" y="0"/>
            <a:ext cx="12192000" cy="58832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</a:t>
            </a:r>
            <a:endParaRPr lang="fa-IR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خداوند راهی بهـرم مهیا سازد</a:t>
            </a:r>
            <a:endParaRPr lang="fa-IR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در جایی که امیدی نـیست او راهـی ایجاد کند</a:t>
            </a:r>
            <a:endParaRPr lang="fa-IR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هادیم بُـود هـردم هـمراه  و هـمدم</a:t>
            </a:r>
            <a:endParaRPr lang="fa-IR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با مهر خود قـوت بخـشد</a:t>
            </a:r>
            <a:endParaRPr lang="fa-IR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مهیا سازد ، راهی مهـیا سازد </a:t>
            </a:r>
            <a:endParaRPr lang="en-GB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568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A1AC08-1A94-48DE-BCFE-18831E6B3CC7}"/>
              </a:ext>
            </a:extLst>
          </p:cNvPr>
          <p:cNvSpPr/>
          <p:nvPr/>
        </p:nvSpPr>
        <p:spPr>
          <a:xfrm>
            <a:off x="1" y="0"/>
            <a:ext cx="12192000" cy="47752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در راه زنـدگی بُــوَد هـادیم</a:t>
            </a: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در صـحـراهـا نـهـر آب یـابـم 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هـسـتی محو شود ، اما کلامش ماند 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او کاری تازه  کـنـد امروز 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680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239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2020-10-12T12:04:10Z</dcterms:created>
  <dcterms:modified xsi:type="dcterms:W3CDTF">2020-10-12T12:04:30Z</dcterms:modified>
</cp:coreProperties>
</file>