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C717D-9166-4274-8445-4D0D0D5D1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9D8FC-5030-4978-95B0-2298309B9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897EF-8EA1-4BAF-88B0-426C2746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DFBBB-9D2B-4FF1-99FF-C0CDE38E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45DF8-549F-4DF4-9605-76FCC937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4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EA80-2B39-4D93-8521-DB02B624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F45BA-9045-4DCC-ACAE-06209C694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D14CF-9AE3-423A-A0C3-B789AE92D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91182-41A1-4BF2-9465-4CD73A95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AF49-2561-40C2-9292-F80AFD0C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0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06439E-CE29-4CB7-AA69-8ADA5DA68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6925F-9795-483C-B0CE-2DB6697A8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72A2-38B4-4B64-A3AE-5D398513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A95CA-3B62-4CA5-BA50-93D33AC8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A9DF5-41AA-4C74-8FFD-41C481F96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54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02-610C-4C27-883C-D11CB494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C7C81-AE8A-46E4-AC01-6BE4B2322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FD570-C417-4B5B-90B1-580F122B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D40E8-3E63-43D2-A300-831F0F19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1AFEE-4621-430E-B3F7-654B0C8C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EF0F-353F-49FE-ABC0-691BD5CF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F48DD-824E-475E-8F23-D4327AAD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88DFF-64E4-4123-B95E-0B36FEA1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339A1-F596-470B-9F52-0E3327C2F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4C402-C38E-4F0B-99B7-9E92C0E3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7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B1261-01F7-4737-BC07-2C8667754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D0807-75E2-4170-951C-B6F8A3BC4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60690-5F54-40D8-85E4-91D5A2E18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8990B-C439-4307-92FB-3E9AA0CE1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38EDB-8BFA-4DD6-A7B4-BA0FA8C8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61C48-0C33-4922-86A1-70F50BB9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20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C8862-DA7E-45C2-A766-B7310CE6D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501B5-E539-4349-885E-03460D5E5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0AE59-0543-4829-A3BE-F697C6B40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E9A38E-85EF-45D1-AACF-8F3F0A4EA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C216A-5942-44BE-B9F0-85E52C839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A04E1D-8D94-4920-9A8B-7BCE4B9F8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2C489A-6E39-4FBF-9C51-1BE1C9F0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86EE14-40C0-4CDC-930F-5FCC398F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06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8F90-584D-4F7C-BEBC-67483523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5AEB5-FF1D-49A2-B3FE-00314757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9FAA4-0094-4865-8F34-3D2B2AE5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AC6425-9E48-48BD-8D4C-1872B8B4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05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1ED30-9AA8-44C9-AD0F-409F2E65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7412D-616A-4D63-9999-221C64CE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4AEA4-70AA-49D4-85A1-3F4064E4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2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ED92-F7B2-4427-A060-63239537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1B8BB-2BFC-4174-A38F-27CDCAF8D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CF676-BF49-4F77-BC9C-643751584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8C104-6C2F-43DD-8B7B-5B564476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F1449-0D12-4819-B87F-8C3C8D56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9D7B9-D3BF-478A-944B-4B60BEBC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8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8945-CBA8-4EA2-A66D-014E24F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742493-7F4F-46BA-982E-2BF15170D6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4BBD3-DC06-4074-9554-F7D4F93D3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12AB3-58B7-4AB8-B613-953E99A1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162AC-F460-426E-9A28-4FE647E9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E831C-DEA7-4914-BA5F-10BBC126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89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B175FB-B59A-4C33-9654-AAB84AD38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7A379-71C7-463E-8E02-D313C7423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D4CC0-E3F6-4FD1-9449-3595975A6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D5E4-71A6-4B26-935F-D405FCCDBA58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BB8B1-FF1B-4BAC-92A8-D4BBEF9849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CD60A-5DEF-4083-A594-FAD3A924A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54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69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کـلامــی  گـو ،  کـه بـخشـد زنـدگـی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از آسـمـان هـستـی بـخـش  و غـنـی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نــوری  عــ‏ظــیم  ، ظـلـمـتم  مـحـو کـنـد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روح  حیـات ،  مـردگـان  بـرخـیـزنـد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659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مـشـتـاق  هـستـم  بـشـنـوم  صــدایــت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کـلام  قــدوســت ، پــیــام  شـیـریـنـت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 هـستــم   نـام  مرا بـخـوان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سـرودی نو بـخـشا ، بـه روح  تـشنه  ام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165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سـخـنـی  گـو ، از  جـان  کـلامـت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پـدر بــگـو ، بـشــنـود  فــرزنـدت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کـلام  عــشـق  بـه  دل  مـشـتـاقـم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جـوابـی  ده ، بــه  دردِ  دلـهـایـم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296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مـشـتـاق  هـستـم  بـشـنـوم  صــدایــت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کـلام  قــدوســت ، پــیــام  شـیـریـنـت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 هـستــم   نـام  مرا بـخـوان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سـرودی نو بـخـشا ، بـه روح  تـشنه  ام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798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کــلامـی  چــون  " روشنی  بـشـود "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فـرمانی  چـون  " ایـمان  آور  و  بـس "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ســرودی  چـون  " خـدا را جـلال  باد "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کـلامـی  گـو ،  تـا  خـامـوش  نــشـوم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مـشـتـاق  هـستـم  بـشـنـوم  صــدایــت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کـلام  قــدوســت ، پــیــام  شـیـریـنـت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 هـستــم   نـام  مرا بـخـوان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سـرودی نو بـخـشا ، بـه روح  تـشنه  ام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091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739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2020-10-05T10:42:09Z</dcterms:created>
  <dcterms:modified xsi:type="dcterms:W3CDTF">2020-10-05T10:42:31Z</dcterms:modified>
</cp:coreProperties>
</file>