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C266-CBD0-4B11-B26B-010869FFF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CD84D-19A5-4B47-B0AA-8D7557DF4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A7F3A-114C-4F02-A89F-B5C33702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C9BF0-EB54-454B-B1C0-002208F7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61478-EA90-4B3C-8407-F1233D0E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6BC4-066C-4564-A5D7-5F10D905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A7AC9-9994-403D-BBA5-A5D781EB3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E545B-47DD-4493-A86C-1B569934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57B75-472A-43AC-9BAE-605B9DBBA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9AD9-B673-49FE-9B69-29650876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61F6D-0CF8-4C15-87A6-E18FB6495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C421D-D3FF-428D-8440-60C6D68B6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C37E0-5532-43B1-ABD0-7A33CD41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9C2A5-1DAD-4FCD-AE69-362AF7EF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11B04-7126-421E-A334-E1A93B1FE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58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2AD9-7A01-4DA7-B7E1-E5B42A3E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4CBD-B918-4981-B306-34D43B714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DED77-0E28-4C44-8F9F-A1582C60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6C09E-5454-42E2-A23F-D7412A21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918E2-F2AF-4667-9EB3-C6856A83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7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14A6-4D8B-4421-941D-63C0DD126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34CF5-8FB2-4CD7-B027-A309C5310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86CEE-15E7-4C20-A7FF-74685FC7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CECF-C0DB-47A4-B2BE-60A16E43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07DC7-8BB7-40AB-9932-671F4CEC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521E-58F9-48D3-B59E-7D80922D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9A5AD-BE3F-4402-AF03-018481A22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517EC-A7E8-4131-96C3-1303A0F2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88CC1-EE7C-4FE4-8EEF-329CD73B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78A4D-F143-4182-8BC5-8775DD27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8F6BC-F5D8-432C-8114-273935B1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F4C-E933-47D5-9397-898187F7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280B8-4DF1-4891-A2B8-ACD93F585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95D53-25DB-47F7-BA89-6A12F4C5C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FAF84-1DFB-42AD-A1C6-3E3A311EC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543A6-A699-4304-9B0C-B2B72496F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4AA6B3-ADDD-4B54-A49D-80688BC7C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A318E-036C-42E9-BD40-36AC0ED1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4A566-A0C2-436B-813B-4935775F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8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5AFF-60CB-407E-830A-2B718B6D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ECD7E-9ACB-40D5-95D1-DBA247FE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E48EE6-08DF-47C0-B7B2-1841FDE09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10A7F-AABD-4D63-8A99-C50913E3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1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025EF-8E53-4A91-A7FD-D053B6D2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391D6-8F4B-4E52-9F54-2A5ABFAA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71EC7-1584-499A-8BF3-8C714DA3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48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DF20-1D61-4C74-BFFF-3E66BAF7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429D-05B1-49C1-9314-D0D389D0F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130B2-5C47-4C49-AD10-FA1BEE7F6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1579B-FCD8-441D-BAE5-0A4AF4B6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34C30-2E97-4E7B-8CEB-144BF804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88984-59FA-41B0-8EFE-1D93B90E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2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F4B2-7F55-4CE6-8BE9-CA79949D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6ECD4-B904-4985-BEE5-B17D21339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030C4-F29B-418F-A224-FF614137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7498E-2621-4CB0-9EC2-E1C58FF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C763E-AFB5-4124-83BB-DD06AAA4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2C0EF-8E45-498B-902F-4D80E62C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2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2E0A2C-FF1A-485A-AA91-1BE57C26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BBC66-6AF3-4ADF-80EC-028F0F413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5C23B-A3EF-4A7F-8D8E-4B8CF8039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FED5-B776-4F2F-8ED8-BB16DB4755B7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CA65D-E9EE-4360-A8B4-A8CDC9723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D456-979C-4F24-9636-21C5881C3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59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63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B303B9-3E78-44C4-A55F-C770AF028B45}"/>
              </a:ext>
            </a:extLst>
          </p:cNvPr>
          <p:cNvSpPr/>
          <p:nvPr/>
        </p:nvSpPr>
        <p:spPr>
          <a:xfrm>
            <a:off x="1" y="0"/>
            <a:ext cx="12192000" cy="65608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عیــسـی نـامـت چـه زیباست  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مـنـجـی عـزیـز ، رَب 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عــمــانوئـیل خــدا بـا مـا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مـنجـی رحـیـم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رَب قـدیـر  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949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55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2020-09-15T12:41:29Z</dcterms:created>
  <dcterms:modified xsi:type="dcterms:W3CDTF">2020-09-15T12:41:49Z</dcterms:modified>
</cp:coreProperties>
</file>