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F7C20-FCD5-4F68-8947-7D1072CFB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04085-9D7B-4EE3-8C6F-C7D4FA5D2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F1AD0-0DFA-4AF6-BC29-3F007FB0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6D03-3703-4490-B3BD-5660DC9C2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8494D-098D-4F2E-9E8F-73AB110C2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20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A9B75-9597-4B62-8A03-8635A2C18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BFDBF-F5B2-47CC-9989-408F34ED0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E7C7B-93E1-424A-B65B-D1CE33E0F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DC926-3B7D-4E22-BA9A-BC1FB65C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86610-44E2-4554-B709-B096AD8E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08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EE3202-EC46-4D02-90B3-046DD9E66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C1C13-DF79-4778-B07C-C472C33CD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E1038-CE50-45DE-B9E3-F3E5B523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5718C-C2B7-47A0-AC49-6B3510FD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2EA01-C7D8-4859-AE0C-0B4DEDDA1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95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D0355-ADF7-401F-B635-EEA38AF9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6CF0C-DE9F-4944-9594-B567104C7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BF1CB-64E7-4B53-8192-11F8DDC9C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BE811-A5E4-4143-9152-6AE2AE5B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D48D3-A408-47CE-A409-85CB6A5A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58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2A358-3C89-4C1B-8142-D7088C182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B435D-30D8-4ED5-9723-702DA927E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5DB3D-5FE6-44FA-8855-BFA74AB5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61854-DE10-44F6-90E8-49A3B10D1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FC778-8EA4-42DF-B183-0A9419DF6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22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10AE-4416-4000-A724-3DA6C576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BF7-D993-4CFC-87AA-EA3967F2F7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8FE7A-D36F-427B-88C0-2353F1832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323D2-FE9E-4648-9DB0-0D534C74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BB023-704C-4BEC-B000-65DBE96A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303F1-F8EB-4EAB-ABDC-D969CA0B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44E7-1449-4833-9D90-C86866014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17E36-D281-4B61-99AD-32C1A4528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D771-0920-4647-BD41-0315D199D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912FB2-3452-4955-9B66-64B5A0651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4553B0-C632-4173-A42C-629C1D5AA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5CBCF-DEC9-4B71-BD05-C867D855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308DCD-103C-426B-BE98-9378D195A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68E7A0-F228-4ACB-A798-5C02B99F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03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818EF-CABB-4D9C-B9C7-F0129771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6DC87B-6AB9-4980-A910-C8B30238D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9C0A9-CD3D-4CC4-8E79-0A725B9D3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DDC41D-1964-46F9-9B6E-3C42249B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54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572523-D6F6-49CC-A986-6D9C83EE0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90141-1931-4FA7-BDFE-33D8FA3A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94B10-3BAD-4E4C-ABFC-F7143B52A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39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8AB5-C296-4B8C-BD68-9D1E92D97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85B37-398E-4C17-B4F5-02E1F87E4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96F20-CC20-4CBA-BC03-8E1037CDC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F9E0A8-0264-4ABD-9090-F8A3EFFF5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3AA50-6651-4DF5-9111-E4028DF4F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4D3CC-2B5E-428F-B6F4-40D543DAC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20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FABC0-2089-41DD-ADCD-DBB5DE31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C34B3F-56CC-4D01-9B65-83B8184C2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FCDD6-A98A-49D1-B815-0A7FF88BA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0A818-9F87-45F8-ACD0-2607C02D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84EF3-8CFE-4EBF-B0DE-352645D0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F9DD8-FB4F-4DF7-B0E0-76B55D2CF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53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43BA1-8E73-4C01-80D3-D3B094AC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62BF7-EC2B-4F64-8929-B66B5763D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221D1-4D91-442E-A313-7A973B833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D0C9-4C43-49E2-8321-57EEF2F029FA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8C02A-0BBC-410D-9740-FC7BD61D2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80F62-9EE4-4A9A-9D4F-1A74970C8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3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95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58536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ln w="0">
                  <a:solidFill>
                    <a:schemeClr val="tx1"/>
                  </a:solidFill>
                </a:ln>
                <a:cs typeface="+mj-cs"/>
              </a:rPr>
              <a:t>عـیـسـی مـسـیح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 ،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cs typeface="+mj-cs"/>
              </a:rPr>
              <a:t>شـاه شـاهـان</a:t>
            </a:r>
            <a:endParaRPr lang="fa-IR" sz="60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ln w="0">
                  <a:solidFill>
                    <a:schemeClr val="tx1"/>
                  </a:solidFill>
                </a:ln>
                <a:cs typeface="+mj-cs"/>
              </a:rPr>
              <a:t>رب الارباب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 ،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cs typeface="+mj-cs"/>
              </a:rPr>
              <a:t>ســرور مــا </a:t>
            </a:r>
            <a:endParaRPr lang="en-GB" sz="60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ln w="0">
                  <a:solidFill>
                    <a:schemeClr val="tx1"/>
                  </a:solidFill>
                </a:ln>
                <a:cs typeface="+mj-cs"/>
              </a:rPr>
              <a:t>عـمـانـوئـیـل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cs typeface="+mj-cs"/>
              </a:rPr>
              <a:t>خــدا بـا مـا</a:t>
            </a:r>
            <a:endParaRPr lang="fa-IR" sz="60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ln w="0">
                  <a:solidFill>
                    <a:schemeClr val="tx1"/>
                  </a:solidFill>
                </a:ln>
                <a:cs typeface="+mj-cs"/>
              </a:rPr>
              <a:t>شـایــسـتـه ی پــرسـتـش هــا</a:t>
            </a:r>
            <a:endParaRPr lang="en-GB" sz="60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570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58536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شــکــر  بــر  نــام  عــیــسـی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شــکــر  بــر  نــام  عــیــسـی </a:t>
            </a:r>
            <a:endParaRPr lang="en-GB" sz="60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شــکــر  بــر  نــام  عــیــسـی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جــلال  بــر  نــام  عــیــســی </a:t>
            </a:r>
            <a:endParaRPr lang="en-GB" sz="60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997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58536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مـســیح عـیـسـی ، او زنده اسـت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خـدای مـا مـنـجـی ما </a:t>
            </a:r>
            <a:endParaRPr lang="en-GB" sz="60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قـیـام کـرد او ، از مـردگـان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قـبـر خالی اسـت ، پـیـروزیم ما </a:t>
            </a:r>
            <a:endParaRPr lang="en-GB" sz="60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886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58536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شــکــر  بــر  نــام  عــیــسـی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شــکــر  بــر  نــام  عــیــسـی </a:t>
            </a:r>
            <a:endParaRPr lang="en-GB" sz="6000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شــکــر  بــر  نــام  عــیــسـی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جــلال  بــر  نــام  عــیــســی </a:t>
            </a:r>
            <a:endParaRPr lang="en-GB" sz="60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425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022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2020-09-15T11:53:08Z</dcterms:created>
  <dcterms:modified xsi:type="dcterms:W3CDTF">2020-09-15T11:53:25Z</dcterms:modified>
</cp:coreProperties>
</file>