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C3D203-BC1E-489B-BB85-3A7F904F67B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15D12B-0876-4F76-A011-0B3465246C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A0E9B4-4742-44A1-93CA-9EAA8F5E2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58B21F-86EC-4D82-B048-B42A211E6C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8EA36C-E864-41A6-9678-9B8BB09F4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7067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8036AD-E5FC-49D1-9F50-D47B1DAD7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6801A6-9009-4E28-8FFB-858E6CC794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C272FA-37B1-4A4B-A0DF-8815ABFC6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2F3C791-B1CF-40BB-89FF-8BF9F9D16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6EE4C97-AFD8-4F37-ABA0-E3CE1D2001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23619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9D574C9-BE75-4B68-87D6-470A2F540C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EA673A-0E61-40D7-B02F-084049E2A4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32FE8A-10E9-47DF-A050-E86ABC735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D00B8-1469-469E-ACD2-D0A5F1C515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39C006-138B-4795-86EA-1E77D8885B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10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4BD00D-EB2E-4E95-9687-ED22277BC8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248783-E58B-4289-A482-1779815BE3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77A024-AB00-4501-84C8-589CD9401D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E70E13-677B-46F9-AEF6-504B88B04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A86DF9-C39F-4271-852A-E8B491FFE1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8256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922A0A-4D59-421D-BFD6-9A1FE4F50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2690ED-4551-43B5-A4FA-D5F9F014BB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B1F866-3C76-42BA-9A9B-C4B968B87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1CAF5B-66E6-4A19-9A24-B4F703982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C2646-4EC0-48B0-9FAD-0D625AC50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1517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FA18F4-C389-4345-9445-391F2BCFAA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5071F-56AC-4039-A4AF-813553D8F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B056EC-28DE-42C8-BC1D-3E5FE9E46FB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6DE768-71F8-41D8-BB63-41199FCED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DF387-9CEC-411A-AD0B-711B4DC28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88963A9-AF81-4B2B-8E90-85FD1FBC5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3656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AFE310-45E5-401C-BA19-CDB8E2FE2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D20B25-2DBD-4705-89D0-846C4D6A8B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ED54FF8-1AFF-4A71-96C3-55B37896C7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D29AECD-E30E-4E26-B8C5-2B2208017A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CF10A53-1D98-47B4-837F-EB3165B6A2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16EDB73-4D00-4AC9-961B-6F37C1F515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1ED81F-22B7-439E-AF5A-BAEC9D7A3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B5174E6-E9F4-440C-A54A-97028547B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41499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A6F2-D60A-4FF0-B305-144A82033E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FBD25FF-8F87-4B9C-9D23-BD5D0CBAD6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E4E5C9B-4989-43C1-A74F-6DDB250C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1E13B7B-7C91-439D-8E62-A48391823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5961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B774D6-9CFF-4184-98B4-295FC5C3F0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5C0DCD-9467-413F-80DA-638358094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731AC17-0AB3-4864-A1E6-3BFA56F60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6450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16E19F-38CF-4BB5-8534-804492117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C65F7-E3E4-4A8C-8538-F833A3AFA1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5D8A10-8FA4-4A51-B4F5-0669362EFA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4F6673-060A-40CF-A074-A8B88916D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C1996C-16BE-4A16-89E7-C5968B5843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F170A-5042-418B-8FCC-F70BD4261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1935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A850CB-033F-47C4-9AB6-55B690D5C6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E4AFB3-FD53-45DC-84AD-0E0AF11980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6296A78-BF2A-4A9D-A2C8-DFED25C2A7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CB64D-3CCC-4752-BF46-7266501F50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B4279A-57E8-42F9-AA11-33BC7C9E72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1BD3-6371-44E2-B354-548990542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7851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7CF403-7BA7-4B08-8A88-C01720A58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022DA0-D56B-4E56-A378-4B5D48D57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3278F7-4461-4495-AC63-43D65F04CF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3B2200-7ACF-4DF2-8A6D-47C42695C422}" type="datetimeFigureOut">
              <a:rPr lang="en-GB" smtClean="0"/>
              <a:t>10/09/2020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724679-E1BD-4301-9802-C332AB72DE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6FB306-F4AE-4854-9220-8A1C65CBC4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7A9B7-C592-4227-960C-48CD93C657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364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06706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643788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5761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  <a:endParaRPr lang="fa-IR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اعتماد بر عیسی نیکوست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هــادی و امــــید ما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وعـده های عالی از اوســت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در 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کـــلام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او</a:t>
            </a:r>
            <a:r>
              <a:rPr lang="en-GB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</a:t>
            </a: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پــــــیـدا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524664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5761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بر عیسی دارم اعتماد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آزمودم وعده اش را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ای مسیح ، منجی عالم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فیضت را عطا فرما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6513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5761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اعتماد بر عیسی دارم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بر آن خون پــــاک او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خــون وِی زُدوده جُـرمـم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محض فـیض  و  رحـم او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6921958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5761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بر عیسی دارم اعتماد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آزمودم وعده اش را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ای مسیح ، منجی عالم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فیضت را عطا فرما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8306967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5761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اعــتماد بر او شیرین است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آزادم  زِ قـــید و بـند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شـادی و سُـرورم در اوست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آن مـــســیح  خـداونـد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048017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5761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بر عیسی دارم اعتماد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آزمودم وعده اش را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ای مسیح ، منجی عالم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فیضت را عطا فرما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69868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5761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ای امــــید و شــــادی جان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دوست و منجی ام عـــیسی 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نـــور تــو به رویــم تــابـــان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هـمـدمـم شــوی هـــرجــا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092442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B2396E08-CE53-4EAD-BF97-7C9218163E90}"/>
              </a:ext>
            </a:extLst>
          </p:cNvPr>
          <p:cNvSpPr/>
          <p:nvPr/>
        </p:nvSpPr>
        <p:spPr>
          <a:xfrm>
            <a:off x="1" y="0"/>
            <a:ext cx="12192000" cy="5761321"/>
          </a:xfrm>
          <a:prstGeom prst="rect">
            <a:avLst/>
          </a:prstGeom>
          <a:noFill/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12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بر عیسی دارم اعتماد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آزمودم وعده اش را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ای مسیح ، منجی عالم</a:t>
            </a:r>
          </a:p>
          <a:p>
            <a:pPr algn="r" rtl="1">
              <a:lnSpc>
                <a:spcPct val="150000"/>
              </a:lnSpc>
            </a:pPr>
            <a:r>
              <a:rPr lang="fa-IR" sz="6000" b="1" dirty="0">
                <a:ln w="0">
                  <a:solidFill>
                    <a:schemeClr val="tx1"/>
                  </a:solidFill>
                </a:ln>
                <a:effectLst>
                  <a:glow rad="101600">
                    <a:schemeClr val="bg1">
                      <a:alpha val="40000"/>
                    </a:schemeClr>
                  </a:glow>
                </a:effectLst>
                <a:cs typeface="+mj-cs"/>
              </a:rPr>
              <a:t>    فیضت را عطا فرما</a:t>
            </a:r>
            <a:endParaRPr lang="en-GB" sz="6000" b="1" dirty="0">
              <a:ln w="0">
                <a:solidFill>
                  <a:schemeClr val="tx1"/>
                </a:solidFill>
              </a:ln>
              <a:effectLst>
                <a:glow rad="101600">
                  <a:schemeClr val="bg1">
                    <a:alpha val="40000"/>
                  </a:schemeClr>
                </a:glo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09268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179</Words>
  <Application>Microsoft Office PowerPoint</Application>
  <PresentationFormat>Widescreen</PresentationFormat>
  <Paragraphs>40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</cp:lastModifiedBy>
  <cp:revision>2</cp:revision>
  <dcterms:created xsi:type="dcterms:W3CDTF">2020-09-10T12:20:49Z</dcterms:created>
  <dcterms:modified xsi:type="dcterms:W3CDTF">2020-09-10T12:23:25Z</dcterms:modified>
</cp:coreProperties>
</file>