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8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3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59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7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8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30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9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7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31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7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1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9D19-6E97-472E-8E10-7B9D047078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6011-8208-4F16-AF58-FEEB70C54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42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5280" y="162560"/>
            <a:ext cx="8981439" cy="24814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برخیز وقت پرستش اوست </a:t>
            </a:r>
          </a:p>
          <a:p>
            <a:pPr algn="ctr" rtl="1">
              <a:lnSpc>
                <a:spcPct val="150000"/>
              </a:lnSpc>
            </a:pPr>
            <a:r>
              <a:rPr lang="fa-IR" sz="54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برخیز پرستش محبوب نیکوست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3635" y="2136338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8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4960" y="243840"/>
            <a:ext cx="9042399" cy="30008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بـرخـیـز پـنـهـان نـشـو از نـزدش </a:t>
            </a:r>
          </a:p>
          <a:p>
            <a:pPr algn="ctr" rtl="1"/>
            <a:r>
              <a:rPr lang="fa-IR" sz="54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بـرخـیـز امـروز او تـو را پـذیـرد</a:t>
            </a:r>
          </a:p>
          <a:p>
            <a:pPr algn="ctr" rtl="1"/>
            <a:r>
              <a:rPr lang="fa-IR" sz="54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بــرخــیــز </a:t>
            </a:r>
            <a:endParaRPr lang="en-US" sz="5400" b="1" i="1" cap="none" spc="0" dirty="0">
              <a:ln w="9525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3">
                    <a:lumMod val="40000"/>
                    <a:lumOff val="6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133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4480" y="142240"/>
            <a:ext cx="90423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rtl="1"/>
            <a:r>
              <a:rPr lang="fa-IR" sz="48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روزی همه گویند تو خداوندی</a:t>
            </a:r>
          </a:p>
          <a:p>
            <a:pPr algn="ctr" rtl="1"/>
            <a:r>
              <a:rPr lang="fa-IR" sz="48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حضورت زانو زنند</a:t>
            </a:r>
          </a:p>
          <a:p>
            <a:pPr algn="ctr" rtl="1"/>
            <a:r>
              <a:rPr lang="fa-IR" sz="48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اما خوشابحال آنانکه</a:t>
            </a:r>
          </a:p>
          <a:p>
            <a:pPr algn="ctr" rtl="1"/>
            <a:r>
              <a:rPr lang="fa-IR" sz="48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امروز تو را ستایند</a:t>
            </a:r>
            <a:endParaRPr lang="en-US" sz="4800" b="1" i="1" cap="none" spc="0" dirty="0">
              <a:ln w="9525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3">
                    <a:lumMod val="40000"/>
                    <a:lumOff val="6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602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5120" y="152400"/>
            <a:ext cx="90423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rtl="1"/>
            <a:r>
              <a:rPr lang="fa-IR" sz="48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امروز با شادی تو را می پرستیم </a:t>
            </a:r>
          </a:p>
          <a:p>
            <a:pPr algn="ctr" rtl="1"/>
            <a:r>
              <a:rPr lang="fa-IR" sz="48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فریاد شادمانی زنیم </a:t>
            </a:r>
          </a:p>
          <a:p>
            <a:pPr algn="ctr" rtl="1"/>
            <a:r>
              <a:rPr lang="fa-IR" sz="48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حضورت ای شاه آسمانی </a:t>
            </a:r>
          </a:p>
          <a:p>
            <a:pPr algn="ctr" rtl="1"/>
            <a:r>
              <a:rPr lang="fa-IR" sz="48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شادی می شتابیم</a:t>
            </a:r>
            <a:endParaRPr lang="en-US" sz="4800" b="1" i="1" cap="none" spc="0" dirty="0">
              <a:ln w="9525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3">
                    <a:lumMod val="40000"/>
                    <a:lumOff val="6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884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5280" y="162560"/>
            <a:ext cx="8981439" cy="24814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برخیز وقت پرستش اوست </a:t>
            </a:r>
          </a:p>
          <a:p>
            <a:pPr algn="ctr" rtl="1">
              <a:lnSpc>
                <a:spcPct val="150000"/>
              </a:lnSpc>
            </a:pPr>
            <a:r>
              <a:rPr lang="fa-IR" sz="54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برخیز پرستش محبوب نیکوست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3635" y="2136338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36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4960" y="243840"/>
            <a:ext cx="9042399" cy="30008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بـرخـیـز پـنـهـان نـشـو از نـزدش </a:t>
            </a:r>
          </a:p>
          <a:p>
            <a:pPr algn="ctr" rtl="1"/>
            <a:r>
              <a:rPr lang="fa-IR" sz="5400" b="1" i="1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بـرخـیـز امـروز او تـو را پـذیـرد</a:t>
            </a:r>
          </a:p>
          <a:p>
            <a:pPr algn="ctr" rtl="1"/>
            <a:r>
              <a:rPr lang="fa-IR" sz="5400" b="1" i="1" cap="none" spc="0" dirty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lumMod val="40000"/>
                      <a:lumOff val="6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بــرخــیــز </a:t>
            </a:r>
            <a:endParaRPr lang="en-US" sz="5400" b="1" i="1" cap="none" spc="0" dirty="0">
              <a:ln w="9525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3">
                    <a:lumMod val="40000"/>
                    <a:lumOff val="6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534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76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2018-08-09T19:40:38Z</dcterms:created>
  <dcterms:modified xsi:type="dcterms:W3CDTF">2020-08-07T09:23:44Z</dcterms:modified>
</cp:coreProperties>
</file>