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B48004-C3AB-4C7C-8988-7D5CFD7382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EDC3E9-E1CA-4B42-8298-75DD4C6EB3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3B9BBB-FDFB-40BA-B463-D36D9ABA5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1D4A1-E777-424B-A53F-F52CD0290B15}" type="datetimeFigureOut">
              <a:rPr lang="en-GB" smtClean="0"/>
              <a:t>22/07/2020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AC54D0-0DD6-40CA-AE26-084D4873B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5B68BF-86F7-4714-BB7D-D32B84837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ADB56-1811-4094-8F1B-9696075F34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6737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7AD793-8679-4509-B62B-9E42B956E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980CCF-C7E5-476F-9209-D1BA2253EB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73CC86-A77E-4D7C-9BF1-DD7ECF610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1D4A1-E777-424B-A53F-F52CD0290B15}" type="datetimeFigureOut">
              <a:rPr lang="en-GB" smtClean="0"/>
              <a:t>22/07/2020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4D383-B686-4084-8846-A1E3898B5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536834-9EE3-4559-BC56-D3D532FD4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ADB56-1811-4094-8F1B-9696075F34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993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D353D15-36A7-4736-A0EB-70B3F0A3CF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4EB848-8E4D-49C7-9E15-8EFB3D199C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A7B6B6-6C64-46F2-B81C-187801462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1D4A1-E777-424B-A53F-F52CD0290B15}" type="datetimeFigureOut">
              <a:rPr lang="en-GB" smtClean="0"/>
              <a:t>22/07/2020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8F6CD1-62E1-4246-9355-4CDD7611F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BF480D-85A2-457F-8467-F7D67DC9E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ADB56-1811-4094-8F1B-9696075F34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3384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C66DF-FB83-4E1F-8AD3-1809B9D38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51C5C8-9AFA-4EFF-B6A8-27EE5C4F8B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E1666C-5DCF-4A94-80DE-D7991B600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1D4A1-E777-424B-A53F-F52CD0290B15}" type="datetimeFigureOut">
              <a:rPr lang="en-GB" smtClean="0"/>
              <a:t>22/07/2020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33A41D-C214-43DB-A1B8-A08E36296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48FB5-EB1D-4501-ABA0-39BB9A1BC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ADB56-1811-4094-8F1B-9696075F34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1304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9E5408-BA78-4407-BEE8-3ADE6D3216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725380-7FA0-41A6-BDB0-E085EC9831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216703-5DD0-4D0C-B44C-56A8F358D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1D4A1-E777-424B-A53F-F52CD0290B15}" type="datetimeFigureOut">
              <a:rPr lang="en-GB" smtClean="0"/>
              <a:t>22/07/2020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557830-68DF-4DE2-803A-207B821F8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9182BA-86FA-463E-9CC5-9C01F1E4E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ADB56-1811-4094-8F1B-9696075F34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2886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490420-335D-4BF2-9C29-E8E8B17E2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B5E90E-4791-4598-8E10-FB0CDB502F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074E16-5244-45B9-A6ED-57300170D2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CBB78C-33FB-42CB-9C3A-02198EF3B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1D4A1-E777-424B-A53F-F52CD0290B15}" type="datetimeFigureOut">
              <a:rPr lang="en-GB" smtClean="0"/>
              <a:t>22/07/2020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F7A183-B4C3-4237-B4E9-470A33C8B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01A2EB-9BD0-4799-AFBD-618397A92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ADB56-1811-4094-8F1B-9696075F34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7568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51E2A3-DDE5-405A-8C64-76A6E86669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5BD8EF-2699-44BC-ABB7-EBA7D873F7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64980F-CA3E-46A8-BEEC-530E9F9255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1FA557-C0CE-4B35-B4F1-6A33B1E6FC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EB4EF57-4EE3-41CD-9399-259C428419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D33ED9B-F481-4679-9F25-D1F3FAEA2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1D4A1-E777-424B-A53F-F52CD0290B15}" type="datetimeFigureOut">
              <a:rPr lang="en-GB" smtClean="0"/>
              <a:t>22/07/2020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2D8111-4BA0-4EE5-B28D-3FD5388CA4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A074B3-F6E3-4629-97C9-00D78AE04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ADB56-1811-4094-8F1B-9696075F34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8433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63E90-3DA2-4181-9A6A-F02E0AE3B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58E913-C8E2-47C0-86B6-63582683E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1D4A1-E777-424B-A53F-F52CD0290B15}" type="datetimeFigureOut">
              <a:rPr lang="en-GB" smtClean="0"/>
              <a:t>22/07/2020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C92402-CC12-43AE-8886-C0C6914EF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AA067C-F2AF-41EA-BD38-2D6126852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ADB56-1811-4094-8F1B-9696075F34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599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CBFEE6D-509E-4C38-B045-D5B4C21E5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1D4A1-E777-424B-A53F-F52CD0290B15}" type="datetimeFigureOut">
              <a:rPr lang="en-GB" smtClean="0"/>
              <a:t>22/07/2020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97BABF3-5157-4AB6-BBA8-8551CA740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3FC7B0-DDA9-40E2-80DD-4E45BB37B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ADB56-1811-4094-8F1B-9696075F34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6725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DF60F-7E1E-4E6A-8A23-3A6846754B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ED8AD8-0F0A-4D84-AB98-D88951A055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DB4763-6666-4BFC-9440-FC2023D70D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1ADFF3-5BCB-402D-9E84-6C5FE6C44F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1D4A1-E777-424B-A53F-F52CD0290B15}" type="datetimeFigureOut">
              <a:rPr lang="en-GB" smtClean="0"/>
              <a:t>22/07/2020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09F247-A7DD-4A65-9122-4C050885E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052D64-DEC1-4AF8-B2AA-12A4A6436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ADB56-1811-4094-8F1B-9696075F34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7814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0DF917-DCA0-417D-8737-49D3501CF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CB94B11-2785-4499-9100-1F22081CBE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0013A4-9D1E-42EA-A2BF-7DF02ACBDE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D37544-182E-468F-945E-ED75EA32E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1D4A1-E777-424B-A53F-F52CD0290B15}" type="datetimeFigureOut">
              <a:rPr lang="en-GB" smtClean="0"/>
              <a:t>22/07/2020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BDFD96-6FFC-4582-BBA1-820015FBD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ED54A9-F47F-4480-AABB-69E1B918F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ADB56-1811-4094-8F1B-9696075F34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8614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88FA854-6F00-4F2B-A6FB-A07B0D2A2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DC7268-BCFB-432B-AF59-039ABF25CE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0C3968-9873-40DB-9B67-AA37E2EEFB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91D4A1-E777-424B-A53F-F52CD0290B15}" type="datetimeFigureOut">
              <a:rPr lang="en-GB" smtClean="0"/>
              <a:t>22/07/2020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7EC163-1DCC-4DAF-94F2-CA8EA9D79B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86DAEB-2C71-4CFC-B474-20C753F775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9ADB56-1811-4094-8F1B-9696075F34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005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0267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9EF0F33-9F10-487C-9B89-DFA5BBB7F51C}"/>
              </a:ext>
            </a:extLst>
          </p:cNvPr>
          <p:cNvSpPr/>
          <p:nvPr/>
        </p:nvSpPr>
        <p:spPr>
          <a:xfrm>
            <a:off x="1" y="0"/>
            <a:ext cx="12192000" cy="4995085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4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نگاهم به تو است عیسی</a:t>
            </a: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نگاهم به تو است عیسی</a:t>
            </a:r>
            <a:endParaRPr lang="en-GB" sz="54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نگاهم به تو است عیسی ، پشت به جهان کرده</a:t>
            </a:r>
            <a:endParaRPr lang="en-GB" sz="54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87092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9EF0F33-9F10-487C-9B89-DFA5BBB7F51C}"/>
              </a:ext>
            </a:extLst>
          </p:cNvPr>
          <p:cNvSpPr/>
          <p:nvPr/>
        </p:nvSpPr>
        <p:spPr>
          <a:xfrm>
            <a:off x="1" y="0"/>
            <a:ext cx="12192000" cy="4964308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4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در پی قدم های تو</a:t>
            </a: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پیروی تو را کنم</a:t>
            </a:r>
            <a:endParaRPr lang="en-GB" sz="54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مُســـِرانه در پی تو ، پشت به جهان کرده</a:t>
            </a:r>
            <a:endParaRPr lang="en-GB" sz="54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958002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9EF0F33-9F10-487C-9B89-DFA5BBB7F51C}"/>
              </a:ext>
            </a:extLst>
          </p:cNvPr>
          <p:cNvSpPr/>
          <p:nvPr/>
        </p:nvSpPr>
        <p:spPr>
          <a:xfrm>
            <a:off x="0" y="0"/>
            <a:ext cx="12192000" cy="4964308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4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فقط تو را دوست می دارم</a:t>
            </a: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فقط تو را دوست می دارم </a:t>
            </a:r>
            <a:endParaRPr lang="en-GB" sz="54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فقط تو را دوست می دارم ، پشت به جهان کرده</a:t>
            </a:r>
            <a:endParaRPr lang="en-GB" sz="54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948284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9EF0F33-9F10-487C-9B89-DFA5BBB7F51C}"/>
              </a:ext>
            </a:extLst>
          </p:cNvPr>
          <p:cNvSpPr/>
          <p:nvPr/>
        </p:nvSpPr>
        <p:spPr>
          <a:xfrm>
            <a:off x="0" y="0"/>
            <a:ext cx="12192000" cy="4948214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4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حضورت را دوست می دارم</a:t>
            </a: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و  وجود تو را نزدم</a:t>
            </a: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همواره دوستت می دارم ، پشت به جهان کرده</a:t>
            </a:r>
          </a:p>
        </p:txBody>
      </p:sp>
    </p:spTree>
    <p:extLst>
      <p:ext uri="{BB962C8B-B14F-4D97-AF65-F5344CB8AC3E}">
        <p14:creationId xmlns:p14="http://schemas.microsoft.com/office/powerpoint/2010/main" val="9269518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9EF0F33-9F10-487C-9B89-DFA5BBB7F51C}"/>
              </a:ext>
            </a:extLst>
          </p:cNvPr>
          <p:cNvSpPr/>
          <p:nvPr/>
        </p:nvSpPr>
        <p:spPr>
          <a:xfrm>
            <a:off x="0" y="0"/>
            <a:ext cx="12192000" cy="4964308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4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فقط تو را خدمت کنم</a:t>
            </a: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فقط تو را خدمت کنم</a:t>
            </a:r>
            <a:endParaRPr lang="en-GB" sz="54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فقط تو را خدمت کنم ، پشت به جهان کرده</a:t>
            </a:r>
            <a:endParaRPr lang="en-GB" sz="54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479801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9EF0F33-9F10-487C-9B89-DFA5BBB7F51C}"/>
              </a:ext>
            </a:extLst>
          </p:cNvPr>
          <p:cNvSpPr/>
          <p:nvPr/>
        </p:nvSpPr>
        <p:spPr>
          <a:xfrm>
            <a:off x="0" y="0"/>
            <a:ext cx="12192000" cy="4964308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4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اراده ات را می جویم</a:t>
            </a: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خواسته ات را عمل کنم</a:t>
            </a:r>
            <a:endParaRPr lang="en-GB" sz="54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دنیا را رها کرده ام ، تو را فقط  جویم</a:t>
            </a:r>
            <a:endParaRPr lang="en-GB" sz="54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331554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90247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120</Words>
  <Application>Microsoft Office PowerPoint</Application>
  <PresentationFormat>Widescreen</PresentationFormat>
  <Paragraphs>24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2</cp:revision>
  <dcterms:created xsi:type="dcterms:W3CDTF">2020-07-22T17:21:55Z</dcterms:created>
  <dcterms:modified xsi:type="dcterms:W3CDTF">2020-07-22T17:23:20Z</dcterms:modified>
</cp:coreProperties>
</file>