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9" r:id="rId5"/>
    <p:sldId id="258" r:id="rId6"/>
    <p:sldId id="260" r:id="rId7"/>
    <p:sldId id="261" r:id="rId8"/>
    <p:sldId id="262" r:id="rId9"/>
    <p:sldId id="265" r:id="rId10"/>
    <p:sldId id="264" r:id="rId11"/>
    <p:sldId id="263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56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9425D-6775-4B0B-832F-57C2FA0A6190}" type="datetimeFigureOut">
              <a:rPr lang="de-DE" smtClean="0"/>
              <a:t>24.09.2019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63D7-8DF0-4D1C-B3D7-E081E5CB36A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0711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9425D-6775-4B0B-832F-57C2FA0A6190}" type="datetimeFigureOut">
              <a:rPr lang="de-DE" smtClean="0"/>
              <a:t>24.09.2019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63D7-8DF0-4D1C-B3D7-E081E5CB36A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2192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9425D-6775-4B0B-832F-57C2FA0A6190}" type="datetimeFigureOut">
              <a:rPr lang="de-DE" smtClean="0"/>
              <a:t>24.09.2019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63D7-8DF0-4D1C-B3D7-E081E5CB36A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731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9425D-6775-4B0B-832F-57C2FA0A6190}" type="datetimeFigureOut">
              <a:rPr lang="de-DE" smtClean="0"/>
              <a:t>24.09.2019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63D7-8DF0-4D1C-B3D7-E081E5CB36A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2542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9425D-6775-4B0B-832F-57C2FA0A6190}" type="datetimeFigureOut">
              <a:rPr lang="de-DE" smtClean="0"/>
              <a:t>24.09.2019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63D7-8DF0-4D1C-B3D7-E081E5CB36A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3764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9425D-6775-4B0B-832F-57C2FA0A6190}" type="datetimeFigureOut">
              <a:rPr lang="de-DE" smtClean="0"/>
              <a:t>24.09.2019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63D7-8DF0-4D1C-B3D7-E081E5CB36A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9193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9425D-6775-4B0B-832F-57C2FA0A6190}" type="datetimeFigureOut">
              <a:rPr lang="de-DE" smtClean="0"/>
              <a:t>24.09.2019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63D7-8DF0-4D1C-B3D7-E081E5CB36A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4100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9425D-6775-4B0B-832F-57C2FA0A6190}" type="datetimeFigureOut">
              <a:rPr lang="de-DE" smtClean="0"/>
              <a:t>24.09.2019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63D7-8DF0-4D1C-B3D7-E081E5CB36A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384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9425D-6775-4B0B-832F-57C2FA0A6190}" type="datetimeFigureOut">
              <a:rPr lang="de-DE" smtClean="0"/>
              <a:t>24.09.2019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63D7-8DF0-4D1C-B3D7-E081E5CB36A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9007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9425D-6775-4B0B-832F-57C2FA0A6190}" type="datetimeFigureOut">
              <a:rPr lang="de-DE" smtClean="0"/>
              <a:t>24.09.2019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63D7-8DF0-4D1C-B3D7-E081E5CB36A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4469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9425D-6775-4B0B-832F-57C2FA0A6190}" type="datetimeFigureOut">
              <a:rPr lang="de-DE" smtClean="0"/>
              <a:t>24.09.2019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63D7-8DF0-4D1C-B3D7-E081E5CB36A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5922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9425D-6775-4B0B-832F-57C2FA0A6190}" type="datetimeFigureOut">
              <a:rPr lang="de-DE" smtClean="0"/>
              <a:t>24.09.2019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563D7-8DF0-4D1C-B3D7-E081E5CB36A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1246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877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71120"/>
            <a:ext cx="12039599" cy="630942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3200" b="1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228600">
                  <a:schemeClr val="bg1">
                    <a:lumMod val="9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 حضور تو دلم لرزان است</a:t>
            </a:r>
          </a:p>
          <a:p>
            <a:pPr algn="ctr" rtl="1"/>
            <a:r>
              <a:rPr lang="fa-IR" sz="28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endParaRPr lang="fa-IR" sz="9600" b="1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228600">
                  <a:schemeClr val="bg1">
                    <a:lumMod val="9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فدیه ی تو بهرم بس گران است</a:t>
            </a:r>
          </a:p>
          <a:p>
            <a:pPr algn="ctr" rtl="1"/>
            <a:endParaRPr lang="en-GB" sz="28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228600">
                  <a:schemeClr val="bg1">
                    <a:lumMod val="9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خدایا فریاد مرا بشنو</a:t>
            </a:r>
          </a:p>
          <a:p>
            <a:pPr algn="ctr" rtl="1"/>
            <a:endParaRPr lang="fa-IR" sz="28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228600">
                  <a:schemeClr val="bg1">
                    <a:lumMod val="9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از کرانه ها می خوانم نامت</a:t>
            </a:r>
            <a:endParaRPr lang="en-GB" sz="72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228600">
                  <a:schemeClr val="bg1">
                    <a:lumMod val="9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9360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71120"/>
            <a:ext cx="12039599" cy="600164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3200" b="1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228600">
                  <a:schemeClr val="bg1">
                    <a:lumMod val="9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خدای عشق </a:t>
            </a:r>
            <a:r>
              <a:rPr lang="fa-IR" sz="72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و بی </a:t>
            </a:r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همتا </a:t>
            </a:r>
            <a:r>
              <a:rPr lang="fa-IR" sz="72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و </a:t>
            </a:r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پاک</a:t>
            </a:r>
          </a:p>
          <a:p>
            <a:pPr algn="ctr" rtl="1"/>
            <a:r>
              <a:rPr lang="fa-IR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endParaRPr lang="fa-IR" sz="7200" b="1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228600">
                  <a:schemeClr val="bg1">
                    <a:lumMod val="9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سـتـایـش  </a:t>
            </a:r>
            <a:r>
              <a:rPr lang="fa-IR" sz="72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تـنها  از آن  تـو </a:t>
            </a:r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بـاد</a:t>
            </a:r>
          </a:p>
          <a:p>
            <a:pPr algn="ctr" rtl="1"/>
            <a:endParaRPr lang="en-GB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228600">
                  <a:schemeClr val="bg1">
                    <a:lumMod val="9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ای </a:t>
            </a:r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خداوند صلح  </a:t>
            </a:r>
            <a:r>
              <a:rPr lang="fa-IR" sz="72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و </a:t>
            </a:r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زیبایـی</a:t>
            </a:r>
          </a:p>
          <a:p>
            <a:pPr algn="ctr" rtl="1"/>
            <a:endParaRPr lang="fa-IR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228600">
                  <a:schemeClr val="bg1">
                    <a:lumMod val="9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تو </a:t>
            </a:r>
            <a:r>
              <a:rPr lang="fa-IR" sz="72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سـزاوار حـمـد و </a:t>
            </a:r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ثـنـایـی</a:t>
            </a:r>
            <a:endParaRPr lang="en-GB" sz="72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228600">
                  <a:schemeClr val="bg1">
                    <a:lumMod val="9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4524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240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71120"/>
            <a:ext cx="12039599" cy="600164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3200" b="1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228600">
                  <a:schemeClr val="bg1">
                    <a:lumMod val="9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خدای عشق </a:t>
            </a:r>
            <a:r>
              <a:rPr lang="fa-IR" sz="72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و بی </a:t>
            </a:r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همتا </a:t>
            </a:r>
            <a:r>
              <a:rPr lang="fa-IR" sz="72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و </a:t>
            </a:r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پاک</a:t>
            </a:r>
          </a:p>
          <a:p>
            <a:pPr algn="ctr" rtl="1"/>
            <a:r>
              <a:rPr lang="fa-IR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endParaRPr lang="fa-IR" sz="7200" b="1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228600">
                  <a:schemeClr val="bg1">
                    <a:lumMod val="9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سـتـایـش  </a:t>
            </a:r>
            <a:r>
              <a:rPr lang="fa-IR" sz="72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تـنها  از آن  تـو </a:t>
            </a:r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بـاد</a:t>
            </a:r>
          </a:p>
          <a:p>
            <a:pPr algn="ctr" rtl="1"/>
            <a:endParaRPr lang="en-GB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228600">
                  <a:schemeClr val="bg1">
                    <a:lumMod val="9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ای </a:t>
            </a:r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خداوند صلح  </a:t>
            </a:r>
            <a:r>
              <a:rPr lang="fa-IR" sz="72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و </a:t>
            </a:r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زیبایـی</a:t>
            </a:r>
          </a:p>
          <a:p>
            <a:pPr algn="ctr" rtl="1"/>
            <a:endParaRPr lang="fa-IR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228600">
                  <a:schemeClr val="bg1">
                    <a:lumMod val="9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تو </a:t>
            </a:r>
            <a:r>
              <a:rPr lang="fa-IR" sz="72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سـزاوار حـمـد و </a:t>
            </a:r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ثـنـایـی</a:t>
            </a:r>
            <a:endParaRPr lang="en-GB" sz="72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228600">
                  <a:schemeClr val="bg1">
                    <a:lumMod val="9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1556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71120"/>
            <a:ext cx="12039599" cy="600164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3200" b="1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228600">
                  <a:schemeClr val="bg1">
                    <a:lumMod val="9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تو امین هستی بر وعده هایت</a:t>
            </a:r>
          </a:p>
          <a:p>
            <a:pPr algn="ctr" rtl="1"/>
            <a:r>
              <a:rPr lang="fa-IR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endParaRPr lang="fa-IR" sz="7200" b="1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228600">
                  <a:schemeClr val="bg1">
                    <a:lumMod val="9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عاشقت هستم تا بی نهایت</a:t>
            </a:r>
          </a:p>
          <a:p>
            <a:pPr algn="ctr" rtl="1"/>
            <a:endParaRPr lang="en-GB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228600">
                  <a:schemeClr val="bg1">
                    <a:lumMod val="9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ای بهترینم ای ژرفای نور</a:t>
            </a:r>
          </a:p>
          <a:p>
            <a:pPr algn="ctr" rtl="1"/>
            <a:endParaRPr lang="fa-IR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228600">
                  <a:schemeClr val="bg1">
                    <a:lumMod val="9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مبادا شوم از عشق تو دور</a:t>
            </a:r>
            <a:endParaRPr lang="en-GB" sz="72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228600">
                  <a:schemeClr val="bg1">
                    <a:lumMod val="9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6492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71120"/>
            <a:ext cx="12039599" cy="600164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3200" b="1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228600">
                  <a:schemeClr val="bg1">
                    <a:lumMod val="9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خدای عشق </a:t>
            </a:r>
            <a:r>
              <a:rPr lang="fa-IR" sz="72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و بی </a:t>
            </a:r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همتا </a:t>
            </a:r>
            <a:r>
              <a:rPr lang="fa-IR" sz="72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و </a:t>
            </a:r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پاک</a:t>
            </a:r>
          </a:p>
          <a:p>
            <a:pPr algn="ctr" rtl="1"/>
            <a:r>
              <a:rPr lang="fa-IR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endParaRPr lang="fa-IR" sz="7200" b="1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228600">
                  <a:schemeClr val="bg1">
                    <a:lumMod val="9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سـتـایـش  </a:t>
            </a:r>
            <a:r>
              <a:rPr lang="fa-IR" sz="72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تـنها  از آن  تـو </a:t>
            </a:r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بـاد</a:t>
            </a:r>
          </a:p>
          <a:p>
            <a:pPr algn="ctr" rtl="1"/>
            <a:endParaRPr lang="en-GB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228600">
                  <a:schemeClr val="bg1">
                    <a:lumMod val="9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ای </a:t>
            </a:r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خداوند صلح  </a:t>
            </a:r>
            <a:r>
              <a:rPr lang="fa-IR" sz="72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و </a:t>
            </a:r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زیبایـی</a:t>
            </a:r>
          </a:p>
          <a:p>
            <a:pPr algn="ctr" rtl="1"/>
            <a:endParaRPr lang="fa-IR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228600">
                  <a:schemeClr val="bg1">
                    <a:lumMod val="9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تو </a:t>
            </a:r>
            <a:r>
              <a:rPr lang="fa-IR" sz="72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سـزاوار حـمـد و </a:t>
            </a:r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ثـنـایـی</a:t>
            </a:r>
            <a:endParaRPr lang="en-GB" sz="72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228600">
                  <a:schemeClr val="bg1">
                    <a:lumMod val="9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0649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71120"/>
            <a:ext cx="12039599" cy="630942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3200" b="1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228600">
                  <a:schemeClr val="bg1">
                    <a:lumMod val="9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 حضور تو دلم لرزان است</a:t>
            </a:r>
          </a:p>
          <a:p>
            <a:pPr algn="ctr" rtl="1"/>
            <a:r>
              <a:rPr lang="fa-IR" sz="28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endParaRPr lang="fa-IR" sz="9600" b="1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228600">
                  <a:schemeClr val="bg1">
                    <a:lumMod val="9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فدیه ی تو بهرم بس گران است</a:t>
            </a:r>
          </a:p>
          <a:p>
            <a:pPr algn="ctr" rtl="1"/>
            <a:endParaRPr lang="en-GB" sz="28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228600">
                  <a:schemeClr val="bg1">
                    <a:lumMod val="9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خدایا فریاد مرا بشنو</a:t>
            </a:r>
          </a:p>
          <a:p>
            <a:pPr algn="ctr" rtl="1"/>
            <a:endParaRPr lang="fa-IR" sz="28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228600">
                  <a:schemeClr val="bg1">
                    <a:lumMod val="9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از کرانه ها می خوانم نامت</a:t>
            </a:r>
            <a:endParaRPr lang="en-GB" sz="72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228600">
                  <a:schemeClr val="bg1">
                    <a:lumMod val="9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4242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71120"/>
            <a:ext cx="12039599" cy="600164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3200" b="1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228600">
                  <a:schemeClr val="bg1">
                    <a:lumMod val="9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نام تو فراتر از دریاهاست</a:t>
            </a:r>
          </a:p>
          <a:p>
            <a:pPr algn="ctr" rtl="1"/>
            <a:r>
              <a:rPr lang="fa-IR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endParaRPr lang="fa-IR" sz="7200" b="1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228600">
                  <a:schemeClr val="bg1">
                    <a:lumMod val="9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قطره ای در دستت آسمانهاست</a:t>
            </a:r>
          </a:p>
          <a:p>
            <a:pPr algn="ctr" rtl="1"/>
            <a:endParaRPr lang="en-GB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228600">
                  <a:schemeClr val="bg1">
                    <a:lumMod val="9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آسمان جلالت می سراید</a:t>
            </a:r>
          </a:p>
          <a:p>
            <a:pPr algn="ctr" rtl="1"/>
            <a:endParaRPr lang="fa-IR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228600">
                  <a:schemeClr val="bg1">
                    <a:lumMod val="9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خورشید با حمد تو در می آید</a:t>
            </a:r>
            <a:endParaRPr lang="en-GB" sz="72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228600">
                  <a:schemeClr val="bg1">
                    <a:lumMod val="9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9024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71120"/>
            <a:ext cx="12039599" cy="600164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3200" b="1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228600">
                  <a:schemeClr val="bg1">
                    <a:lumMod val="9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تو عاشق هستی و تو فداکار</a:t>
            </a:r>
          </a:p>
          <a:p>
            <a:pPr algn="ctr" rtl="1"/>
            <a:r>
              <a:rPr lang="fa-IR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endParaRPr lang="fa-IR" sz="7200" b="1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228600">
                  <a:schemeClr val="bg1">
                    <a:lumMod val="9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مرا در عهدم با خود نگه دار</a:t>
            </a:r>
          </a:p>
          <a:p>
            <a:pPr algn="ctr" rtl="1"/>
            <a:endParaRPr lang="en-GB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228600">
                  <a:schemeClr val="bg1">
                    <a:lumMod val="9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نجاتم تنها از جانب توست</a:t>
            </a:r>
          </a:p>
          <a:p>
            <a:pPr algn="ctr" rtl="1"/>
            <a:endParaRPr lang="fa-IR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228600">
                  <a:schemeClr val="bg1">
                    <a:lumMod val="9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تویی تنها راه نجات ما </a:t>
            </a:r>
            <a:endParaRPr lang="en-GB" sz="72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228600">
                  <a:schemeClr val="bg1">
                    <a:lumMod val="9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9009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71120"/>
            <a:ext cx="12039599" cy="600164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3200" b="1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228600">
                  <a:schemeClr val="bg1">
                    <a:lumMod val="9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خدای خوب و شایسته و پاک</a:t>
            </a:r>
          </a:p>
          <a:p>
            <a:pPr algn="ctr" rtl="1"/>
            <a:r>
              <a:rPr lang="fa-IR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endParaRPr lang="fa-IR" sz="7200" b="1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228600">
                  <a:schemeClr val="bg1">
                    <a:lumMod val="9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سـتـایـش  </a:t>
            </a:r>
            <a:r>
              <a:rPr lang="fa-IR" sz="72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تـنها  از آن  تـو </a:t>
            </a:r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بـاد</a:t>
            </a:r>
          </a:p>
          <a:p>
            <a:pPr algn="ctr" rtl="1"/>
            <a:endParaRPr lang="en-GB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228600">
                  <a:schemeClr val="bg1">
                    <a:lumMod val="9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ای </a:t>
            </a:r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خداوند صلح  </a:t>
            </a:r>
            <a:r>
              <a:rPr lang="fa-IR" sz="72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و </a:t>
            </a:r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زیبایـی</a:t>
            </a:r>
          </a:p>
          <a:p>
            <a:pPr algn="ctr" rtl="1"/>
            <a:endParaRPr lang="fa-IR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228600">
                  <a:schemeClr val="bg1">
                    <a:lumMod val="9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تو </a:t>
            </a:r>
            <a:r>
              <a:rPr lang="fa-IR" sz="72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سـزاوار حـمـد و </a:t>
            </a:r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ثـنـایـی</a:t>
            </a:r>
            <a:endParaRPr lang="en-GB" sz="72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228600">
                  <a:schemeClr val="bg1">
                    <a:lumMod val="9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4796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71120"/>
            <a:ext cx="12039599" cy="600164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3200" b="1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228600">
                  <a:schemeClr val="bg1">
                    <a:lumMod val="9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خدای خوب و شایسته و پاک</a:t>
            </a:r>
          </a:p>
          <a:p>
            <a:pPr algn="ctr" rtl="1"/>
            <a:r>
              <a:rPr lang="fa-IR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endParaRPr lang="fa-IR" sz="7200" b="1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228600">
                  <a:schemeClr val="bg1">
                    <a:lumMod val="9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سـتـایـش  </a:t>
            </a:r>
            <a:r>
              <a:rPr lang="fa-IR" sz="72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تـنها  از آن  تـو </a:t>
            </a:r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بـاد</a:t>
            </a:r>
          </a:p>
          <a:p>
            <a:pPr algn="ctr" rtl="1"/>
            <a:endParaRPr lang="en-GB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228600">
                  <a:schemeClr val="bg1">
                    <a:lumMod val="9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ای </a:t>
            </a:r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خداوند صلح  </a:t>
            </a:r>
            <a:r>
              <a:rPr lang="fa-IR" sz="72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و </a:t>
            </a:r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زیبایـی</a:t>
            </a:r>
          </a:p>
          <a:p>
            <a:pPr algn="ctr" rtl="1"/>
            <a:endParaRPr lang="fa-IR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228600">
                  <a:schemeClr val="bg1">
                    <a:lumMod val="9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تو </a:t>
            </a:r>
            <a:r>
              <a:rPr lang="fa-IR" sz="72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سـزاوار حـمـد و </a:t>
            </a:r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effectLst>
                  <a:glow rad="228600">
                    <a:schemeClr val="bg1">
                      <a:lumMod val="9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ثـنـایـی</a:t>
            </a:r>
            <a:endParaRPr lang="en-GB" sz="72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glow rad="228600">
                  <a:schemeClr val="bg1">
                    <a:lumMod val="9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2080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235</Words>
  <Application>Microsoft Office PowerPoint</Application>
  <PresentationFormat>Widescreen</PresentationFormat>
  <Paragraphs>80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2</cp:revision>
  <dcterms:created xsi:type="dcterms:W3CDTF">2019-09-24T09:48:59Z</dcterms:created>
  <dcterms:modified xsi:type="dcterms:W3CDTF">2019-09-24T09:50:52Z</dcterms:modified>
</cp:coreProperties>
</file>