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5" r:id="rId10"/>
    <p:sldId id="264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7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19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3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54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76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19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10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8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00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46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92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9425D-6775-4B0B-832F-57C2FA0A6190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24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7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30942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 تو دلم لرزان است</a:t>
            </a:r>
          </a:p>
          <a:p>
            <a:pPr algn="ctr" rtl="1"/>
            <a:r>
              <a:rPr lang="fa-IR" sz="2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96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فدیه ی تو بهرم بس گران است</a:t>
            </a:r>
          </a:p>
          <a:p>
            <a:pPr algn="ctr" rtl="1"/>
            <a:endParaRPr lang="en-GB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خدایا فریاد مرا بشنو</a:t>
            </a:r>
          </a:p>
          <a:p>
            <a:pPr algn="ctr" rtl="1"/>
            <a:endParaRPr lang="fa-IR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کرانه ها می خوانم نامت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6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عشق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بی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همتا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پاک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تـنها  از آن  تـو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بـاد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صلح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زیبایـی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سـزاوار حـمـد 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ثـنـایـی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52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عشق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بی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همتا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پاک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تـنها  از آن  تـو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بـاد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صلح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زیبایـی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سـزاوار حـمـد 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ثـنـایـی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5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امین هستی بر وعده هایت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عاشقت هستم تا بی نهایت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بهترینم ای ژرفای نور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مبادا شوم از عشق تو دور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49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عشق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بی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همتا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پاک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تـنها  از آن  تـو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بـاد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صلح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زیبایـی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سـزاوار حـمـد 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ثـنـایـی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64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30942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 تو دلم لرزان است</a:t>
            </a:r>
          </a:p>
          <a:p>
            <a:pPr algn="ctr" rtl="1"/>
            <a:r>
              <a:rPr lang="fa-IR" sz="2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96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فدیه ی تو بهرم بس گران است</a:t>
            </a:r>
          </a:p>
          <a:p>
            <a:pPr algn="ctr" rtl="1"/>
            <a:endParaRPr lang="en-GB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خدایا فریاد مرا بشنو</a:t>
            </a:r>
          </a:p>
          <a:p>
            <a:pPr algn="ctr" rtl="1"/>
            <a:endParaRPr lang="fa-IR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کرانه ها می خوانم نامت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24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 تو فراتر از دریاهاست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قطره ای در دستت آسمانهاست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آسمان جلالت می سراید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خورشید با حمد تو در می آید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02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عاشق هستی و تو فداکار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در عهدم با خود نگه دار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نجاتم تنها از جانب توست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تنها راه نجات ما 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00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خوب و شایسته و پاک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تـنها  از آن  تـو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بـاد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صلح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زیبایـی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سـزاوار حـمـد 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ثـنـایـی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79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خوب و شایسته و پاک</a:t>
            </a:r>
          </a:p>
          <a:p>
            <a:pPr algn="ctr" rtl="1"/>
            <a:r>
              <a:rPr lang="fa-I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تـنها  از آن  تـو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بـاد</a:t>
            </a:r>
          </a:p>
          <a:p>
            <a:pPr algn="ctr" rtl="1"/>
            <a:endParaRPr lang="en-GB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صلح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زیبایـی</a:t>
            </a:r>
          </a:p>
          <a:p>
            <a:pPr algn="ctr" rtl="1"/>
            <a:endParaRPr lang="fa-IR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سـزاوار حـمـد 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ثـنـایـی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08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2019-09-24T09:48:59Z</dcterms:created>
  <dcterms:modified xsi:type="dcterms:W3CDTF">2019-09-24T09:50:52Z</dcterms:modified>
</cp:coreProperties>
</file>