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318"/>
  </p:normalViewPr>
  <p:slideViewPr>
    <p:cSldViewPr snapToGrid="0" snapToObjects="1">
      <p:cViewPr varScale="1">
        <p:scale>
          <a:sx n="62" d="100"/>
          <a:sy n="62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DF87B5-9C7F-0A41-884B-659822D39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CD8CDB9-A854-1F40-8F94-92C69995E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182620-2A0F-FE46-810F-BE66BFCD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8C93F5-4DC4-C241-ABD2-7A51EA442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9911BF-0572-E846-8462-1F6F756D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0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B9B95E-904A-534A-9893-EE9DFA99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2B7AC6F-47BD-064C-B27C-549930F0C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F6EAE9-E811-F147-8707-80C5065E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3BF88-B361-1942-9E94-7386365E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BA4B4B-84A8-1A4C-999C-B6D76DF4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4AE94EF-54C9-234D-8332-8D94B43BD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D0C9F3-B960-F74C-B369-5CCC5B733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522973-140E-6648-8594-8EDA6CC6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95876F-D06E-B64E-BAA4-05D0028F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AB71D3-177B-A44D-8E01-9C844DFF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8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01E918-E327-0E47-8BA6-ED6494D0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100591-B017-B846-8B1C-1A9DA95B1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6DF5F4-6280-E44D-81E1-14EA02803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E9F9A-05D3-9947-93D0-27EB15C7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1E5FD1-B60F-D04D-9041-4FA6E6F8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8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3F6DA3-BEA9-BF4C-A426-1CCAB5D7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07111-549D-5A4C-AC59-824913FF5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34FC8A-8C8B-C74C-9647-E606F664E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261864-BD59-1845-B541-9291B4AE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D4E1C8-2AFF-0943-8182-65B050E4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2C498D-65FE-0C40-BCDE-F65D8B92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52E67A-C1AE-BF49-A246-E19E76E6C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DD725AF-C74C-6341-AB5D-E596B35C1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E55C8B-BBAD-2D46-860E-433B6928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97F929-C745-9949-9AD0-258909E4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622897-FC9A-6E42-A9BD-34EB3F56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1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697712-7642-C84C-9307-D7B890DA5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349682-7BF7-104F-8888-1360F8DA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08431A-955A-F14E-8529-DFBD81F87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743662E-E792-F24E-A3A1-D820705D1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B7E369-69E8-914B-AFA9-C729A4C0B8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C61CD5F-CE91-674E-9AD6-78FCBA04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65C56AE-09FB-B442-80A0-11E5AD45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BB797BC-982C-F24A-8576-0745F10A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2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0D1500-E179-C648-BAD1-C214C8B6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BBC2032-8154-A547-9CC5-FBEC6A9F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BCB05ED-250B-AF47-A8B8-513D86C9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36B210F-D72C-1B45-A8DC-805FEFC8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8DF4411-F85F-9740-A886-4ECAAAF4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B4E29FE-0CC0-3D40-A074-8F63867F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214C5A-B3A9-4A42-9B7F-A0B79F44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6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AD048-4AEA-A045-8AEC-18369FB16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7C234-6EB0-3342-81C5-F8A62903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4603AA-D44B-6F4C-97C5-EBBF77023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3B03B0-F27C-FC40-85DF-336D9AD20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F61B8F-A7F1-B34C-9C67-9EAC990C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B90B0F-6F0B-D74C-9719-8A3443E6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59CBE-9EFD-E14D-A42B-22C1C3C1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7A0C955-5AB2-0F4D-AC9E-747AA0F48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A5C3F4-1A86-934D-B84A-D0A984C36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49D3BA-2DEA-C74E-AA96-C77FD6DE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AADC9E-8E3C-6D46-B75C-43137BE6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D4E603-96BA-F741-A310-1E8EBC7E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9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1D82899-8B65-7F4A-AE68-E8B7B9C26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6DB80C-AAE9-9B43-AB3E-02DA2D717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04B82D-9BB6-F64A-8687-C76CE755E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4DF0F-D8AA-1741-8C4D-11B58F0921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4BD697-9010-644C-8802-25E074751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068CA2-61A6-5E4B-8213-900B09288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F66FB33-FF96-6545-8275-81DC0935F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BA21004-A60D-7D45-A45D-C658C28A0741}"/>
              </a:ext>
            </a:extLst>
          </p:cNvPr>
          <p:cNvSpPr/>
          <p:nvPr/>
        </p:nvSpPr>
        <p:spPr>
          <a:xfrm>
            <a:off x="113016" y="133814"/>
            <a:ext cx="1200021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عـیسی شـبان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اسـت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مـنجـی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من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اسـت</a:t>
            </a:r>
          </a:p>
        </p:txBody>
      </p:sp>
    </p:spTree>
    <p:extLst>
      <p:ext uri="{BB962C8B-B14F-4D97-AF65-F5344CB8AC3E}">
        <p14:creationId xmlns:p14="http://schemas.microsoft.com/office/powerpoint/2010/main" val="2458867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7EF80EB-B0EF-4745-A011-CAADB1546B4F}"/>
              </a:ext>
            </a:extLst>
          </p:cNvPr>
          <p:cNvSpPr/>
          <p:nvPr/>
        </p:nvSpPr>
        <p:spPr>
          <a:xfrm>
            <a:off x="82193" y="82194"/>
            <a:ext cx="120207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عـیـسی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شـبان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من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اسـت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سرور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شاه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اسـت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8207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F66FB33-FF96-6545-8275-81DC0935F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0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9CE86DF-634D-6841-A9FA-B436AAE01630}"/>
              </a:ext>
            </a:extLst>
          </p:cNvPr>
          <p:cNvSpPr/>
          <p:nvPr/>
        </p:nvSpPr>
        <p:spPr>
          <a:xfrm>
            <a:off x="92467" y="92888"/>
            <a:ext cx="1195085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خداونـد شـبان من اسـت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4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صخره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پـناه من است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096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9CE86DF-634D-6841-A9FA-B436AAE01630}"/>
              </a:ext>
            </a:extLst>
          </p:cNvPr>
          <p:cNvSpPr/>
          <p:nvPr/>
        </p:nvSpPr>
        <p:spPr>
          <a:xfrm>
            <a:off x="92467" y="71919"/>
            <a:ext cx="1202076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خداونـد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شـبان من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اسـت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نور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نجات من اسـت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07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73DD9D5-186B-E240-9616-EC4460833DC6}"/>
              </a:ext>
            </a:extLst>
          </p:cNvPr>
          <p:cNvSpPr/>
          <p:nvPr/>
        </p:nvSpPr>
        <p:spPr>
          <a:xfrm>
            <a:off x="92468" y="82192"/>
            <a:ext cx="120207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عـیسای من شـبان نـیکوست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مـرا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تـازه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سازد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058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A92C864-A3BC-1F48-9FE5-7EE17A607354}"/>
              </a:ext>
            </a:extLst>
          </p:cNvPr>
          <p:cNvSpPr/>
          <p:nvPr/>
        </p:nvSpPr>
        <p:spPr>
          <a:xfrm>
            <a:off x="71919" y="71919"/>
            <a:ext cx="1204131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کاسه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روغن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روح</a:t>
            </a:r>
            <a:endParaRPr lang="en-GB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هـر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دم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لـبریز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سازد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997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824DA4C-74A2-A64C-949D-DBFBC50A8255}"/>
              </a:ext>
            </a:extLst>
          </p:cNvPr>
          <p:cNvSpPr/>
          <p:nvPr/>
        </p:nvSpPr>
        <p:spPr>
          <a:xfrm>
            <a:off x="82193" y="155446"/>
            <a:ext cx="1191717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عـیسایم </a:t>
            </a: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شبان</a:t>
            </a: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نیکوست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</a:t>
            </a: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مـرا </a:t>
            </a: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تـازه </a:t>
            </a: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سازد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0479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713D78A-A3ED-9A40-99B3-44998ADCC2EF}"/>
              </a:ext>
            </a:extLst>
          </p:cNvPr>
          <p:cNvSpPr/>
          <p:nvPr/>
        </p:nvSpPr>
        <p:spPr>
          <a:xfrm>
            <a:off x="0" y="92467"/>
            <a:ext cx="1207213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امـنیت جان من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اوست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قوت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قلب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جان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است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82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9EBE411-75C0-7648-A24A-CAE73860A386}"/>
              </a:ext>
            </a:extLst>
          </p:cNvPr>
          <p:cNvSpPr/>
          <p:nvPr/>
        </p:nvSpPr>
        <p:spPr>
          <a:xfrm>
            <a:off x="71919" y="166598"/>
            <a:ext cx="1193940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نـیکویی اش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هـمواره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ساکنم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خانه </a:t>
            </a:r>
            <a:r>
              <a:rPr lang="fa" sz="80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هر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روز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822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E5A87BD-E20E-D24D-99B1-7BDE07CFCABC}"/>
              </a:ext>
            </a:extLst>
          </p:cNvPr>
          <p:cNvSpPr/>
          <p:nvPr/>
        </p:nvSpPr>
        <p:spPr>
          <a:xfrm>
            <a:off x="92467" y="144296"/>
            <a:ext cx="1198994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قوت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خداونـد</a:t>
            </a:r>
            <a:endParaRPr lang="en-GB" sz="8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6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بـیـنم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هـستم </a:t>
            </a:r>
            <a:r>
              <a:rPr lang="en-GB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2">
                      <a:lumMod val="1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پیروز</a:t>
            </a:r>
            <a:endParaRPr lang="fa" sz="8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2">
                    <a:lumMod val="1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1641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99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4</cp:revision>
  <dcterms:created xsi:type="dcterms:W3CDTF">2019-09-20T22:25:13Z</dcterms:created>
  <dcterms:modified xsi:type="dcterms:W3CDTF">2019-09-24T14:52:04Z</dcterms:modified>
</cp:coreProperties>
</file>