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77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76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58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28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37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93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90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39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005F-54CF-4E90-A5CA-B5BE4BF8BEF8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43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14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600164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وقتی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بود 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جهان  سرد  و  تاریک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نام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مهیب  اسـت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آفرید   نور  و  حـیات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60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600164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آن  خـدای  جــلــجــتـا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قـدرت  او  بـی  هـمـتـا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بـایـد  در  خـاطـر  آریـم  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84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59400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خـدای  مـا  مهیب  است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آسمان  و  زمین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اوسـت  حاکم  جهان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05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600164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ما  قـدوس  و  پـاک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نام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مهیب  اسـت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امـانـت  او  تـا  به  افـلاک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24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600164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گـرچـه  مـهرش  بس  عظیم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خشـمـش  بـر گـنـاه  عـظیم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هـرگـز  نـبـر  از  خـاطـر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32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11760"/>
            <a:ext cx="11917679" cy="59400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خـدای  مـا  مهیب  است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آسمان  و  زمین</a:t>
            </a:r>
          </a:p>
          <a:p>
            <a:pPr algn="ctr" rtl="1"/>
            <a:endParaRPr lang="en-GB" sz="2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اوسـت  حاکم  جهان</a:t>
            </a:r>
          </a:p>
          <a:p>
            <a:pPr algn="ctr" rtl="1"/>
            <a:r>
              <a:rPr lang="fa-IR" sz="2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 او  مهیب  اسـت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16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5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2019-09-24T10:37:48Z</dcterms:created>
  <dcterms:modified xsi:type="dcterms:W3CDTF">2019-09-24T10:38:36Z</dcterms:modified>
</cp:coreProperties>
</file>