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8" r:id="rId9"/>
    <p:sldId id="269" r:id="rId10"/>
    <p:sldId id="264" r:id="rId11"/>
    <p:sldId id="265" r:id="rId12"/>
    <p:sldId id="25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4681"/>
  </p:normalViewPr>
  <p:slideViewPr>
    <p:cSldViewPr snapToGrid="0" snapToObjects="1">
      <p:cViewPr varScale="1">
        <p:scale>
          <a:sx n="63" d="100"/>
          <a:sy n="63" d="100"/>
        </p:scale>
        <p:origin x="6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6804B3-5434-2443-87A2-9E863842D1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2E5C6C6-3246-7B47-B82E-E51F5F1F26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C2E18-CBA7-7447-8B35-29B0F504C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9EC2B-C79D-1145-9984-ADD4B2913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F0B26-52E5-F140-BCD6-8B9C10DA1C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68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90BC81-E7AC-B844-AEFC-B39496786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024A34-27B9-C941-ACEF-172CAAE07D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348311-057B-BD42-B8A4-E4C13E4618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CA4FEB-D031-454B-9BB1-1064BA786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F44688-CEA3-554E-9985-67070B90C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8230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DF48A97-06C6-CE40-B27D-65A4B14C5E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19B6F0-3D4F-014E-98DD-AE742C8537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EA4C7E-1469-684E-A1E3-520CD6A7D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043981-DD19-1040-AFD0-AE8AAFBDC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08C7FA-DAF6-D94F-B759-D026DF87E8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507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62F70B-AABD-2B48-856B-8FB565102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7A30D-57C5-1E4F-9988-F724BFA178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C27AFF-5905-9E43-96F7-BF1EAF37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08AA7-753F-D74C-8F41-B970DC49C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8B0585-1088-A045-B781-582AF31B0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788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E53E1A-E9C1-B541-87BA-BB07CCEB3A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F4C146-90C3-C444-BF54-373D75B5E0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F37E0B-4ADA-7740-BCE3-A4C052B7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279A1D-26EC-E342-AE9E-4D1DA33CD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F1129-9B23-3D4A-BCED-8287F3F85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891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9E2DD7-A9AB-684F-ACD4-20641BB55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5B76B-0CBC-2641-96CE-C926F725DE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7E3AFD-F98F-4C4D-917E-7F75E08874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E686A-46BD-A74A-BC6C-0DEC28982C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4586A0-BF33-CF4E-AD8D-F76F695A5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0ED66C-4AD4-F143-A6C7-CF48103BA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10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8ED4D3-1A97-124A-914C-2C7F8EC6E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54519B-BC9D-0041-B222-A7BB38C386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61BCF2-1CA1-FA41-A87A-4C97565ECD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B1DBB6-856F-9040-810A-970ADCB3CF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58AAC7-DA56-CA4B-919A-0D21E373742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F2F57EB-3D76-B148-BB8E-A056163DC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14FA3CE-38F0-D046-838D-0DC858CB7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3C5592-A7E2-E744-BA13-93B6CB6E8F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7240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C18B-F186-7F45-B598-CC6AC8CB3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E7F9D19-B5D9-4A40-B50A-7630684BD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5450C5-87C8-8947-B4ED-08B66CC79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7B21C6C-1CC4-9948-A2B8-566679B69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0803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121C83-A246-2E4D-B0F6-4FE39999D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17AD306-E01E-A94F-BE4C-9FEBF3FC6D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590C96-07BB-C849-8879-3F9E5ECAF7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7443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304F5-FFB3-304E-A375-0A08D1059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4B0F3-2156-3E42-A015-11DDAB519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848FA9-64A5-FF4C-8979-059821FAF5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9BE978-84B3-0645-B512-E7E35E6942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9CE749-12CF-EB4F-98F9-DDE553CC7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5E917E-E30E-CB4B-95FB-2B2AA2ADD9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86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964CE-E741-F549-A56F-F085004BC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DF6B6-5BE6-BC41-945C-3DE301E25D2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0265D9-DCE1-484A-AA60-600E820DB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38DD057-39B7-1F44-9891-AC62D1C354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E88741-2B20-1541-8DB5-B90409E0D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844352-697F-F74F-897E-D43C9E0830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38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9FC6CB-E05F-A54B-ACB9-CBD2A48B8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F2F30D-1962-FE47-9061-7E371AA76F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7CA62-9E8A-0D49-B292-D113F32463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00147-8AF2-4B4D-8379-CA42DCB9D08D}" type="datetimeFigureOut">
              <a:rPr lang="en-US" smtClean="0"/>
              <a:t>2/12/2020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436DE8-1C3B-1945-9803-FBB08D78C05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461F1B-0592-F646-8488-2E77712F6F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5CFDC-DB49-784F-8BBD-0E2EA224B2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12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A3839B-FAA4-5449-B307-A6DF790CF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318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9A1C3B-612D-D04A-B025-C34B70EFF61F}"/>
              </a:ext>
            </a:extLst>
          </p:cNvPr>
          <p:cNvSpPr txBox="1"/>
          <p:nvPr/>
        </p:nvSpPr>
        <p:spPr>
          <a:xfrm>
            <a:off x="0" y="0"/>
            <a:ext cx="12192000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7200" dirty="0"/>
              <a:t>مصلوب گشتی بهر من</a:t>
            </a:r>
          </a:p>
          <a:p>
            <a:r>
              <a:rPr lang="fa-IR" sz="7200" dirty="0"/>
              <a:t>نجات دادی جان من</a:t>
            </a:r>
          </a:p>
          <a:p>
            <a:r>
              <a:rPr lang="fa-IR" sz="7200" dirty="0"/>
              <a:t> تو سلطانم همه چیزم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1242996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05C87DA-51CE-874E-99A3-5C1063D6A45A}"/>
              </a:ext>
            </a:extLst>
          </p:cNvPr>
          <p:cNvSpPr txBox="1"/>
          <p:nvPr/>
        </p:nvSpPr>
        <p:spPr>
          <a:xfrm>
            <a:off x="0" y="1"/>
            <a:ext cx="12191999" cy="394967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sz="3200" dirty="0"/>
          </a:p>
          <a:p>
            <a:r>
              <a:rPr lang="fa-IR" sz="7200" dirty="0"/>
              <a:t>تکیه ام </a:t>
            </a:r>
            <a:r>
              <a:rPr lang="en-GB" sz="7200" dirty="0"/>
              <a:t> </a:t>
            </a:r>
            <a:r>
              <a:rPr lang="fa-IR" sz="7200" dirty="0"/>
              <a:t>بر </a:t>
            </a:r>
            <a:r>
              <a:rPr lang="en-GB" sz="7200" dirty="0"/>
              <a:t> </a:t>
            </a:r>
            <a:r>
              <a:rPr lang="fa-IR" sz="7200" dirty="0"/>
              <a:t>توست</a:t>
            </a:r>
            <a:endParaRPr lang="en-GB" sz="7200" dirty="0"/>
          </a:p>
          <a:p>
            <a:r>
              <a:rPr lang="fa-IR" sz="7200" dirty="0"/>
              <a:t>خداوندم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363541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EFA3839B-FAA4-5449-B307-A6DF790CFE0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9925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FD8B10F-DA92-BA44-9D0D-77B83D2C7082}"/>
              </a:ext>
            </a:extLst>
          </p:cNvPr>
          <p:cNvSpPr txBox="1"/>
          <p:nvPr/>
        </p:nvSpPr>
        <p:spPr>
          <a:xfrm>
            <a:off x="0" y="1"/>
            <a:ext cx="12192000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16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خـدای ما</a:t>
            </a: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تـشنه ی تـویـیم</a:t>
            </a:r>
            <a:endParaRPr lang="fa-IR" sz="3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50000"/>
              </a:lnSpc>
            </a:pPr>
            <a:r>
              <a:rPr lang="fa-IR" sz="7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نیکویی  نیکویی</a:t>
            </a:r>
            <a:endParaRPr lang="en-US" sz="72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0229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9FEC47F-ABE5-D34B-AEDB-972DDDB95F29}"/>
              </a:ext>
            </a:extLst>
          </p:cNvPr>
          <p:cNvSpPr txBox="1"/>
          <p:nvPr/>
        </p:nvSpPr>
        <p:spPr>
          <a:xfrm>
            <a:off x="0" y="0"/>
            <a:ext cx="12192000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  <a:p>
            <a:r>
              <a:rPr lang="fa-IR" sz="7200" dirty="0"/>
              <a:t>خـدای  راسـتـی</a:t>
            </a:r>
            <a:endParaRPr lang="en-GB" sz="7200" dirty="0"/>
          </a:p>
          <a:p>
            <a:r>
              <a:rPr lang="fa-IR" sz="7200" dirty="0"/>
              <a:t> تـو بی مـانندی</a:t>
            </a:r>
          </a:p>
          <a:p>
            <a:r>
              <a:rPr lang="en-GB" sz="7200" dirty="0"/>
              <a:t> </a:t>
            </a:r>
            <a:r>
              <a:rPr lang="fa-IR" sz="7200" dirty="0"/>
              <a:t>پـر جـلالی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57670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8D756F-4932-7549-8B08-2301B6028C65}"/>
              </a:ext>
            </a:extLst>
          </p:cNvPr>
          <p:cNvSpPr txBox="1"/>
          <p:nvPr/>
        </p:nvSpPr>
        <p:spPr>
          <a:xfrm>
            <a:off x="0" y="1"/>
            <a:ext cx="12192000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7200" dirty="0"/>
              <a:t>حیات ما قوت ما در توست</a:t>
            </a:r>
          </a:p>
          <a:p>
            <a:r>
              <a:rPr lang="fa-IR" sz="7200" dirty="0"/>
              <a:t> کل هستی فریاد زنند</a:t>
            </a:r>
          </a:p>
          <a:p>
            <a:r>
              <a:rPr lang="fa-IR" sz="7200" dirty="0"/>
              <a:t>نیکویی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926687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FB5A80-13E4-2E48-9E63-5F14996A5880}"/>
              </a:ext>
            </a:extLst>
          </p:cNvPr>
          <p:cNvSpPr txBox="1"/>
          <p:nvPr/>
        </p:nvSpPr>
        <p:spPr>
          <a:xfrm>
            <a:off x="0" y="1"/>
            <a:ext cx="12192000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7200" dirty="0"/>
              <a:t>خدای زنده ام</a:t>
            </a:r>
          </a:p>
          <a:p>
            <a:r>
              <a:rPr lang="fa-IR" sz="7200" dirty="0"/>
              <a:t>شفا دهنده ام</a:t>
            </a:r>
          </a:p>
          <a:p>
            <a:r>
              <a:rPr lang="fa-IR" sz="7200" dirty="0"/>
              <a:t> امید من  همه چیزم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360396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7ECFC0-EAED-6440-BBE8-411D324CD7F7}"/>
              </a:ext>
            </a:extLst>
          </p:cNvPr>
          <p:cNvSpPr txBox="1"/>
          <p:nvPr/>
        </p:nvSpPr>
        <p:spPr>
          <a:xfrm>
            <a:off x="0" y="1"/>
            <a:ext cx="12191999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7200" dirty="0"/>
              <a:t>بر  وعـده هایـت</a:t>
            </a:r>
          </a:p>
          <a:p>
            <a:r>
              <a:rPr lang="fa-IR" sz="7200" dirty="0"/>
              <a:t>در امانـتت</a:t>
            </a:r>
          </a:p>
          <a:p>
            <a:r>
              <a:rPr lang="fa-IR" sz="7200" dirty="0"/>
              <a:t> تکیـه دارم هـر  روزه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085478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6ACAF4C-8670-DD4A-90A0-16F6415BA2A8}"/>
              </a:ext>
            </a:extLst>
          </p:cNvPr>
          <p:cNvSpPr txBox="1"/>
          <p:nvPr/>
        </p:nvSpPr>
        <p:spPr>
          <a:xfrm>
            <a:off x="0" y="1"/>
            <a:ext cx="12191999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7200" dirty="0"/>
              <a:t>شـاه جاودانـی </a:t>
            </a:r>
          </a:p>
          <a:p>
            <a:r>
              <a:rPr lang="fa-IR" sz="7200" dirty="0"/>
              <a:t>مـالـک جانـی</a:t>
            </a:r>
          </a:p>
          <a:p>
            <a:r>
              <a:rPr lang="fa-IR" sz="7200" dirty="0"/>
              <a:t>پـر جـلالـی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0884769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7B8D756F-4932-7549-8B08-2301B6028C65}"/>
              </a:ext>
            </a:extLst>
          </p:cNvPr>
          <p:cNvSpPr txBox="1"/>
          <p:nvPr/>
        </p:nvSpPr>
        <p:spPr>
          <a:xfrm>
            <a:off x="0" y="1"/>
            <a:ext cx="12192000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7200" dirty="0"/>
              <a:t>حیات ما قوت ما در توست</a:t>
            </a:r>
          </a:p>
          <a:p>
            <a:r>
              <a:rPr lang="fa-IR" sz="7200" dirty="0"/>
              <a:t> کل هستی فریاد زنند</a:t>
            </a:r>
          </a:p>
          <a:p>
            <a:r>
              <a:rPr lang="fa-IR" sz="7200" dirty="0"/>
              <a:t>نیکویی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25328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3FB5A80-13E4-2E48-9E63-5F14996A5880}"/>
              </a:ext>
            </a:extLst>
          </p:cNvPr>
          <p:cNvSpPr txBox="1"/>
          <p:nvPr/>
        </p:nvSpPr>
        <p:spPr>
          <a:xfrm>
            <a:off x="0" y="1"/>
            <a:ext cx="12192000" cy="5242333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>
            <a:defPPr>
              <a:defRPr lang="en-US"/>
            </a:defPPr>
            <a:lvl1pPr algn="ctr" rtl="1">
              <a:lnSpc>
                <a:spcPct val="150000"/>
              </a:lnSpc>
              <a:defRPr sz="1600" b="1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a-IR" dirty="0"/>
          </a:p>
          <a:p>
            <a:r>
              <a:rPr lang="fa-IR" sz="7200" dirty="0"/>
              <a:t>خدای زنده ام</a:t>
            </a:r>
          </a:p>
          <a:p>
            <a:r>
              <a:rPr lang="fa-IR" sz="7200" dirty="0"/>
              <a:t>شفا دهنده ام</a:t>
            </a:r>
          </a:p>
          <a:p>
            <a:r>
              <a:rPr lang="fa-IR" sz="7200" dirty="0"/>
              <a:t> امید من  همه چیزم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3021947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97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7</cp:revision>
  <dcterms:created xsi:type="dcterms:W3CDTF">2019-09-02T14:37:34Z</dcterms:created>
  <dcterms:modified xsi:type="dcterms:W3CDTF">2020-02-12T08:56:45Z</dcterms:modified>
</cp:coreProperties>
</file>