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5" r:id="rId2"/>
    <p:sldId id="256" r:id="rId3"/>
    <p:sldId id="257" r:id="rId4"/>
    <p:sldId id="258" r:id="rId5"/>
    <p:sldId id="259" r:id="rId6"/>
    <p:sldId id="260" r:id="rId7"/>
    <p:sldId id="266" r:id="rId8"/>
    <p:sldId id="262" r:id="rId9"/>
    <p:sldId id="267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DBBE25-1876-439F-82F6-2BB4B3E2E7A8}" type="datetimeFigureOut">
              <a:rPr lang="en-GB" smtClean="0"/>
              <a:t>12/02/2020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D4DEB3-CFC6-4F33-B00A-A727DF5248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7671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636FC-E952-4EC1-BF3F-07B3EB2A0E79}" type="datetimeFigureOut">
              <a:rPr lang="de-DE" smtClean="0"/>
              <a:t>12.02.2020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5C952-1CBC-4737-AFE5-D7CAF7E1983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0227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636FC-E952-4EC1-BF3F-07B3EB2A0E79}" type="datetimeFigureOut">
              <a:rPr lang="de-DE" smtClean="0"/>
              <a:t>12.02.2020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5C952-1CBC-4737-AFE5-D7CAF7E1983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3316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636FC-E952-4EC1-BF3F-07B3EB2A0E79}" type="datetimeFigureOut">
              <a:rPr lang="de-DE" smtClean="0"/>
              <a:t>12.02.2020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5C952-1CBC-4737-AFE5-D7CAF7E1983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4036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636FC-E952-4EC1-BF3F-07B3EB2A0E79}" type="datetimeFigureOut">
              <a:rPr lang="de-DE" smtClean="0"/>
              <a:t>12.02.2020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5C952-1CBC-4737-AFE5-D7CAF7E1983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2415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636FC-E952-4EC1-BF3F-07B3EB2A0E79}" type="datetimeFigureOut">
              <a:rPr lang="de-DE" smtClean="0"/>
              <a:t>12.02.2020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5C952-1CBC-4737-AFE5-D7CAF7E1983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3135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636FC-E952-4EC1-BF3F-07B3EB2A0E79}" type="datetimeFigureOut">
              <a:rPr lang="de-DE" smtClean="0"/>
              <a:t>12.02.2020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5C952-1CBC-4737-AFE5-D7CAF7E1983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000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636FC-E952-4EC1-BF3F-07B3EB2A0E79}" type="datetimeFigureOut">
              <a:rPr lang="de-DE" smtClean="0"/>
              <a:t>12.02.2020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5C952-1CBC-4737-AFE5-D7CAF7E1983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9416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636FC-E952-4EC1-BF3F-07B3EB2A0E79}" type="datetimeFigureOut">
              <a:rPr lang="de-DE" smtClean="0"/>
              <a:t>12.02.2020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5C952-1CBC-4737-AFE5-D7CAF7E1983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6679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636FC-E952-4EC1-BF3F-07B3EB2A0E79}" type="datetimeFigureOut">
              <a:rPr lang="de-DE" smtClean="0"/>
              <a:t>12.02.2020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5C952-1CBC-4737-AFE5-D7CAF7E1983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5600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636FC-E952-4EC1-BF3F-07B3EB2A0E79}" type="datetimeFigureOut">
              <a:rPr lang="de-DE" smtClean="0"/>
              <a:t>12.02.2020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5C952-1CBC-4737-AFE5-D7CAF7E1983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5557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636FC-E952-4EC1-BF3F-07B3EB2A0E79}" type="datetimeFigureOut">
              <a:rPr lang="de-DE" smtClean="0"/>
              <a:t>12.02.2020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5C952-1CBC-4737-AFE5-D7CAF7E1983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4104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8636FC-E952-4EC1-BF3F-07B3EB2A0E79}" type="datetimeFigureOut">
              <a:rPr lang="de-DE" smtClean="0"/>
              <a:t>12.02.2020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45C952-1CBC-4737-AFE5-D7CAF7E1983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8621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03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03635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62708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03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03635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18579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998052"/>
          </a:xfrm>
          <a:prstGeom prst="rect">
            <a:avLst/>
          </a:prstGeom>
          <a:noFill/>
          <a:effectLst>
            <a:glow rad="228600">
              <a:schemeClr val="tx1">
                <a:lumMod val="50000"/>
                <a:lumOff val="50000"/>
                <a:alpha val="40000"/>
              </a:schemeClr>
            </a:glow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چـون  از  مـیان</a:t>
            </a:r>
            <a:endParaRPr lang="en-GB" sz="66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طوفان هـا   بگـذرم</a:t>
            </a:r>
            <a:endParaRPr lang="en-GB" sz="66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گرچه  آتـش</a:t>
            </a:r>
            <a:endParaRPr lang="en-GB" sz="66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بـه دورم حلـقه  زند</a:t>
            </a:r>
            <a:endParaRPr lang="en-GB" sz="66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03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03635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72771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1920" y="0"/>
            <a:ext cx="12070080" cy="5998052"/>
          </a:xfrm>
          <a:prstGeom prst="rect">
            <a:avLst/>
          </a:prstGeom>
          <a:noFill/>
          <a:effectLst>
            <a:glow rad="228600">
              <a:schemeClr val="tx1">
                <a:lumMod val="50000"/>
                <a:lumOff val="50000"/>
                <a:alpha val="40000"/>
              </a:schemeClr>
            </a:glow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گـرچـه  زنـجـیر</a:t>
            </a:r>
            <a:endParaRPr lang="en-GB" sz="66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و  زنـدان ها  و  جفـا</a:t>
            </a:r>
            <a:endParaRPr lang="en-GB" sz="66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ایـن  اسـت  فـریـاد</a:t>
            </a:r>
            <a:endParaRPr lang="en-GB" sz="66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ایـمـان  مـن  عیـسی</a:t>
            </a:r>
            <a:endParaRPr lang="en-GB" sz="66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03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03635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61018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4474558"/>
          </a:xfrm>
          <a:prstGeom prst="rect">
            <a:avLst/>
          </a:prstGeom>
          <a:noFill/>
          <a:effectLst>
            <a:glow rad="228600">
              <a:schemeClr val="tx1">
                <a:lumMod val="50000"/>
                <a:lumOff val="50000"/>
                <a:alpha val="40000"/>
              </a:schemeClr>
            </a:glow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نـتـرسـم  نـتـرسـم</a:t>
            </a:r>
            <a:endParaRPr lang="en-GB" sz="66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تـو خـدای  پـرجلال</a:t>
            </a:r>
            <a:endParaRPr lang="en-GB" sz="66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پـادشـاه  بـی زوال ۲</a:t>
            </a:r>
            <a:endParaRPr lang="en-GB" sz="66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03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03635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26548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1920" y="0"/>
            <a:ext cx="12070080" cy="5998052"/>
          </a:xfrm>
          <a:prstGeom prst="rect">
            <a:avLst/>
          </a:prstGeom>
          <a:noFill/>
          <a:effectLst>
            <a:glow rad="228600">
              <a:schemeClr val="tx1">
                <a:lumMod val="50000"/>
                <a:lumOff val="50000"/>
                <a:alpha val="40000"/>
              </a:schemeClr>
            </a:glow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گرچه  راه  پـیـش  رویـم</a:t>
            </a:r>
            <a:endParaRPr lang="en-GB" sz="66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روشـن  نـیـسـت</a:t>
            </a:r>
            <a:endParaRPr lang="en-GB" sz="66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انـتـظار  اسـت و </a:t>
            </a:r>
            <a:endParaRPr lang="en-GB" sz="66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تـاریکی  و  سخـتی است</a:t>
            </a:r>
            <a:endParaRPr lang="en-GB" sz="66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03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03635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146123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1920" y="0"/>
            <a:ext cx="12070080" cy="5998052"/>
          </a:xfrm>
          <a:prstGeom prst="rect">
            <a:avLst/>
          </a:prstGeom>
          <a:noFill/>
          <a:effectLst>
            <a:glow rad="228600">
              <a:schemeClr val="tx1">
                <a:lumMod val="50000"/>
                <a:lumOff val="50000"/>
                <a:alpha val="40000"/>
              </a:schemeClr>
            </a:glow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در  سـرگـردانـی هـای</a:t>
            </a:r>
            <a:endParaRPr lang="en-GB" sz="66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تــلــخ  دنــیـا</a:t>
            </a:r>
            <a:endParaRPr lang="en-GB" sz="66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ایـن  اسـت  فـریـاد </a:t>
            </a:r>
            <a:endParaRPr lang="en-GB" sz="66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ایـمـان  مـن  عیـسی</a:t>
            </a:r>
            <a:endParaRPr lang="en-GB" sz="66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03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03635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06956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4474558"/>
          </a:xfrm>
          <a:prstGeom prst="rect">
            <a:avLst/>
          </a:prstGeom>
          <a:noFill/>
          <a:effectLst>
            <a:glow rad="228600">
              <a:schemeClr val="tx1">
                <a:lumMod val="50000"/>
                <a:lumOff val="50000"/>
                <a:alpha val="40000"/>
              </a:schemeClr>
            </a:glow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نـتـرسـم  نـتـرسـم</a:t>
            </a:r>
            <a:endParaRPr lang="en-GB" sz="66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تـو خـدای  پـرجلال</a:t>
            </a:r>
            <a:endParaRPr lang="en-GB" sz="66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پـادشـاه  بـی زوال ۲</a:t>
            </a:r>
            <a:endParaRPr lang="en-GB" sz="66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03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03635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418298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1920" y="0"/>
            <a:ext cx="12070080" cy="3874394"/>
          </a:xfrm>
          <a:prstGeom prst="rect">
            <a:avLst/>
          </a:prstGeom>
          <a:noFill/>
          <a:effectLst>
            <a:glow rad="228600">
              <a:schemeClr val="tx1">
                <a:lumMod val="50000"/>
                <a:lumOff val="50000"/>
                <a:alpha val="40000"/>
              </a:schemeClr>
            </a:glow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en-GB" sz="4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pPr algn="r" rtl="1">
              <a:lnSpc>
                <a:spcPct val="150000"/>
              </a:lnSpc>
            </a:pP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قـادر   قـادر</a:t>
            </a:r>
            <a:endParaRPr lang="en-GB" sz="66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قـادر اسـت  نـامـت ۴</a:t>
            </a:r>
            <a:endParaRPr lang="en-GB" sz="66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03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03635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083043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4474558"/>
          </a:xfrm>
          <a:prstGeom prst="rect">
            <a:avLst/>
          </a:prstGeom>
          <a:noFill/>
          <a:effectLst>
            <a:glow rad="228600">
              <a:schemeClr val="tx1">
                <a:lumMod val="50000"/>
                <a:lumOff val="50000"/>
                <a:alpha val="40000"/>
              </a:schemeClr>
            </a:glow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نـتـرسـم  نـتـرسـم</a:t>
            </a:r>
            <a:endParaRPr lang="en-GB" sz="66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تـو خـدای  پـرجلال</a:t>
            </a:r>
            <a:endParaRPr lang="en-GB" sz="66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پـادشـاه  بـی زوال ۲</a:t>
            </a:r>
            <a:endParaRPr lang="en-GB" sz="66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03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03635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047974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110</Words>
  <Application>Microsoft Office PowerPoint</Application>
  <PresentationFormat>Widescreen</PresentationFormat>
  <Paragraphs>28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6</cp:revision>
  <dcterms:created xsi:type="dcterms:W3CDTF">2019-09-06T18:25:25Z</dcterms:created>
  <dcterms:modified xsi:type="dcterms:W3CDTF">2020-02-12T08:23:57Z</dcterms:modified>
</cp:coreProperties>
</file>