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4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175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6819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233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261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758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313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938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720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500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6753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421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B7EB9-A76E-404E-8304-A797F341396D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3516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5187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91440"/>
            <a:ext cx="12009119" cy="519616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 قـدوس  خـدا</a:t>
            </a:r>
            <a:endParaRPr lang="en-GB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 حـضـور  و  آتـشـت بیا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تـقـدیـس کـن  تـو  مـا  را</a:t>
            </a:r>
            <a:endParaRPr lang="en-GB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114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91440"/>
            <a:ext cx="12009119" cy="519616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 قـدوس  خـدا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با حـضـور  و  آتـشـت بیا</a:t>
            </a:r>
            <a:endParaRPr lang="en-GB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تـبـدیـل کـن  تـو  مـا  را</a:t>
            </a:r>
            <a:endParaRPr lang="en-GB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338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91440"/>
            <a:ext cx="12009120" cy="599805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شکوه و جلالت ما را بپوشاند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نهرهای آب حیات جاری شود 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دلها عدالـتت ساکن گردد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 باران آخر ، تا باران آخر آید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929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91440"/>
            <a:ext cx="12009120" cy="519616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ایـنک  در حضـورت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ایـسـتـاده ایـم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رویـت  را  مـی طلـبـیم</a:t>
            </a:r>
            <a:endParaRPr lang="en-GB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341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91440"/>
            <a:ext cx="12009120" cy="519616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  را  می جویـیم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 دل  می خوانـیم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عیسی  جلال  بر  تو  عیسی</a:t>
            </a:r>
            <a:endParaRPr lang="en-GB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503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91440"/>
            <a:ext cx="12009120" cy="599805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شکوه و جلالت ما را بپوشاند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نهرهای آب حیات جاری شود 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دلها عدالـتت ساکن گردد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 باران آخر ، تا باران آخر آید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036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1090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98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6</cp:revision>
  <dcterms:created xsi:type="dcterms:W3CDTF">2019-09-07T20:09:53Z</dcterms:created>
  <dcterms:modified xsi:type="dcterms:W3CDTF">2020-02-05T10:05:34Z</dcterms:modified>
</cp:coreProperties>
</file>