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4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B7EB9-A76E-404E-8304-A797F341396D}" type="datetimeFigureOut">
              <a:rPr lang="de-DE" smtClean="0"/>
              <a:t>05.02.2020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9A6AE-71BB-4F86-A18C-D688FAD770F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1755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B7EB9-A76E-404E-8304-A797F341396D}" type="datetimeFigureOut">
              <a:rPr lang="de-DE" smtClean="0"/>
              <a:t>05.02.2020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9A6AE-71BB-4F86-A18C-D688FAD770F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6819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B7EB9-A76E-404E-8304-A797F341396D}" type="datetimeFigureOut">
              <a:rPr lang="de-DE" smtClean="0"/>
              <a:t>05.02.2020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9A6AE-71BB-4F86-A18C-D688FAD770F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2333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B7EB9-A76E-404E-8304-A797F341396D}" type="datetimeFigureOut">
              <a:rPr lang="de-DE" smtClean="0"/>
              <a:t>05.02.2020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9A6AE-71BB-4F86-A18C-D688FAD770F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2611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B7EB9-A76E-404E-8304-A797F341396D}" type="datetimeFigureOut">
              <a:rPr lang="de-DE" smtClean="0"/>
              <a:t>05.02.2020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9A6AE-71BB-4F86-A18C-D688FAD770F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758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B7EB9-A76E-404E-8304-A797F341396D}" type="datetimeFigureOut">
              <a:rPr lang="de-DE" smtClean="0"/>
              <a:t>05.02.2020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9A6AE-71BB-4F86-A18C-D688FAD770F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5313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B7EB9-A76E-404E-8304-A797F341396D}" type="datetimeFigureOut">
              <a:rPr lang="de-DE" smtClean="0"/>
              <a:t>05.02.2020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9A6AE-71BB-4F86-A18C-D688FAD770F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9386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B7EB9-A76E-404E-8304-A797F341396D}" type="datetimeFigureOut">
              <a:rPr lang="de-DE" smtClean="0"/>
              <a:t>05.02.2020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9A6AE-71BB-4F86-A18C-D688FAD770F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720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B7EB9-A76E-404E-8304-A797F341396D}" type="datetimeFigureOut">
              <a:rPr lang="de-DE" smtClean="0"/>
              <a:t>05.02.2020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9A6AE-71BB-4F86-A18C-D688FAD770F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5500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B7EB9-A76E-404E-8304-A797F341396D}" type="datetimeFigureOut">
              <a:rPr lang="de-DE" smtClean="0"/>
              <a:t>05.02.2020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9A6AE-71BB-4F86-A18C-D688FAD770F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6753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B7EB9-A76E-404E-8304-A797F341396D}" type="datetimeFigureOut">
              <a:rPr lang="de-DE" smtClean="0"/>
              <a:t>05.02.2020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9A6AE-71BB-4F86-A18C-D688FAD770F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4210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90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B7EB9-A76E-404E-8304-A797F341396D}" type="datetimeFigureOut">
              <a:rPr lang="de-DE" smtClean="0"/>
              <a:t>05.02.2020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A9A6AE-71BB-4F86-A18C-D688FAD770F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3516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5187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" y="91440"/>
            <a:ext cx="12009119" cy="519616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14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روح  قـدوس  خـدا</a:t>
            </a:r>
            <a:endParaRPr lang="en-GB" sz="72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با حـضـور  و  آتـشـت بیا</a:t>
            </a:r>
          </a:p>
          <a:p>
            <a:pPr algn="ctr" rtl="1">
              <a:lnSpc>
                <a:spcPct val="150000"/>
              </a:lnSpc>
            </a:pPr>
            <a:r>
              <a:rPr lang="fa-IR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تـقـدیـس کـن  تـو  مـا  را</a:t>
            </a:r>
            <a:endParaRPr lang="en-GB" sz="72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1114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" y="91440"/>
            <a:ext cx="12009119" cy="519616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14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روح  قـدوس  خـدا</a:t>
            </a:r>
          </a:p>
          <a:p>
            <a:pPr algn="ctr" rtl="1">
              <a:lnSpc>
                <a:spcPct val="150000"/>
              </a:lnSpc>
            </a:pPr>
            <a:r>
              <a:rPr lang="fa-IR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با حـضـور  و  آتـشـت بیا</a:t>
            </a:r>
            <a:endParaRPr lang="en-GB" sz="72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تـبـدیـل کـن  تـو  مـا  را</a:t>
            </a:r>
            <a:endParaRPr lang="en-GB" sz="72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5338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" y="91440"/>
            <a:ext cx="12009120" cy="599805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شکوه و جلالت ما را بپوشاند</a:t>
            </a:r>
          </a:p>
          <a:p>
            <a:pPr algn="ctr" rtl="1">
              <a:lnSpc>
                <a:spcPct val="150000"/>
              </a:lnSpc>
            </a:pP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نهرهای آب حیات جاری شود </a:t>
            </a:r>
          </a:p>
          <a:p>
            <a:pPr algn="ctr" rtl="1">
              <a:lnSpc>
                <a:spcPct val="150000"/>
              </a:lnSpc>
            </a:pP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در دلها عدالـتت ساکن گردد</a:t>
            </a:r>
          </a:p>
          <a:p>
            <a:pPr algn="ctr" rtl="1">
              <a:lnSpc>
                <a:spcPct val="150000"/>
              </a:lnSpc>
            </a:pP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تا باران آخر ، تا باران آخر آید</a:t>
            </a:r>
            <a:endParaRPr lang="en-GB" sz="6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3929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" y="91440"/>
            <a:ext cx="12009120" cy="519616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14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ایـنک  در حضـورت</a:t>
            </a:r>
          </a:p>
          <a:p>
            <a:pPr algn="ctr" rtl="1">
              <a:lnSpc>
                <a:spcPct val="150000"/>
              </a:lnSpc>
            </a:pPr>
            <a:r>
              <a:rPr lang="fa-IR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ایـسـتـاده ایـم</a:t>
            </a:r>
          </a:p>
          <a:p>
            <a:pPr algn="ctr" rtl="1">
              <a:lnSpc>
                <a:spcPct val="150000"/>
              </a:lnSpc>
            </a:pPr>
            <a:r>
              <a:rPr lang="fa-IR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رویـت  را  مـی طلـبـیم</a:t>
            </a:r>
            <a:endParaRPr lang="en-GB" sz="72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93410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" y="91440"/>
            <a:ext cx="12009120" cy="519616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14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تـو  را  می جویـیم</a:t>
            </a:r>
          </a:p>
          <a:p>
            <a:pPr algn="ctr" rtl="1">
              <a:lnSpc>
                <a:spcPct val="150000"/>
              </a:lnSpc>
            </a:pPr>
            <a:r>
              <a:rPr lang="fa-IR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از  دل  می خوانـیم</a:t>
            </a:r>
          </a:p>
          <a:p>
            <a:pPr algn="ctr" rtl="1">
              <a:lnSpc>
                <a:spcPct val="150000"/>
              </a:lnSpc>
            </a:pPr>
            <a:r>
              <a:rPr lang="fa-IR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عیسی  جلال  بر  تو  عیسی</a:t>
            </a:r>
            <a:endParaRPr lang="en-GB" sz="72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503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" y="91440"/>
            <a:ext cx="12009120" cy="599805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شکوه و جلالت ما را بپوشاند</a:t>
            </a:r>
          </a:p>
          <a:p>
            <a:pPr algn="ctr" rtl="1">
              <a:lnSpc>
                <a:spcPct val="150000"/>
              </a:lnSpc>
            </a:pP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نهرهای آب حیات جاری شود </a:t>
            </a:r>
          </a:p>
          <a:p>
            <a:pPr algn="ctr" rtl="1">
              <a:lnSpc>
                <a:spcPct val="150000"/>
              </a:lnSpc>
            </a:pP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در دلها عدالـتت ساکن گردد</a:t>
            </a:r>
          </a:p>
          <a:p>
            <a:pPr algn="ctr" rtl="1">
              <a:lnSpc>
                <a:spcPct val="150000"/>
              </a:lnSpc>
            </a:pP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تا باران آخر ، تا باران آخر آید</a:t>
            </a:r>
            <a:endParaRPr lang="en-GB" sz="6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30365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10906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98</Words>
  <Application>Microsoft Office PowerPoint</Application>
  <PresentationFormat>Widescreen</PresentationFormat>
  <Paragraphs>24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6</cp:revision>
  <dcterms:created xsi:type="dcterms:W3CDTF">2019-09-07T20:09:53Z</dcterms:created>
  <dcterms:modified xsi:type="dcterms:W3CDTF">2020-02-05T10:05:34Z</dcterms:modified>
</cp:coreProperties>
</file>