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6" r:id="rId4"/>
    <p:sldId id="259" r:id="rId5"/>
    <p:sldId id="267" r:id="rId6"/>
    <p:sldId id="260" r:id="rId7"/>
    <p:sldId id="263" r:id="rId8"/>
    <p:sldId id="261" r:id="rId9"/>
    <p:sldId id="272" r:id="rId10"/>
    <p:sldId id="262" r:id="rId11"/>
    <p:sldId id="269" r:id="rId12"/>
    <p:sldId id="273" r:id="rId13"/>
    <p:sldId id="274" r:id="rId14"/>
    <p:sldId id="275" r:id="rId15"/>
    <p:sldId id="276" r:id="rId16"/>
    <p:sldId id="25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54"/>
  </p:normalViewPr>
  <p:slideViewPr>
    <p:cSldViewPr snapToGrid="0" snapToObjects="1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3C28E74-B1CF-144C-A35A-A989B8507B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751B84A-9746-334A-B9CA-C1345DD319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EABDD92-4802-C247-9816-04A78C97E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1B73-2249-C14E-88CF-45CBC92FD4C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A204400-113A-0E4F-9937-03D1BDCBB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F10DA50-CBD1-4049-BC0D-40D550C57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732D-230A-DB44-ABA2-AD49F69A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504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D6440E6-F035-0343-96DC-133F6AABE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5A4D3CA-E9E6-1E4D-87F5-78C1676C04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838E2AC-7DFF-E34A-B09F-6E1DFB1C9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1B73-2249-C14E-88CF-45CBC92FD4C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0F5E13C-ABDA-FC40-84E1-4E27A5E67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E61A2FC-1684-8F4A-A2EB-195E500A0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732D-230A-DB44-ABA2-AD49F69A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51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BB0619F9-EEC1-CC42-AFC2-EDE299471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32D3DB5-76A6-8949-A425-ED7F867804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E4902CF-6944-EA4E-A4EB-748142142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1B73-2249-C14E-88CF-45CBC92FD4C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D6F3464-10C3-7841-968A-6C276C97C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68428DD-1B67-CA46-AF10-B6E3BE032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732D-230A-DB44-ABA2-AD49F69A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30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50D3D27-C96C-7B4F-8210-40F963A0A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2407993-469A-ED49-81E4-91F73E0D81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87C4579-194B-AA47-B877-D8F3CCD6E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1B73-2249-C14E-88CF-45CBC92FD4C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F50EDA9-BA3F-0B4B-B533-FD54D7EAB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EA226D8-BEB1-7544-AFE6-E3D6864DC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732D-230A-DB44-ABA2-AD49F69A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238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1F9D9C0-D29C-B244-8ACE-310C295DD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AE4A282-1A1E-E24F-A4E9-C808D954C0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63A049C-AAA0-B242-A12B-520A20A5F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1B73-2249-C14E-88CF-45CBC92FD4C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BCB31EA-0794-7C4F-B28D-6A7C137B4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3A91C39-15FA-1E4F-AC9E-5E0666825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732D-230A-DB44-ABA2-AD49F69A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21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DF41FD8-6CA2-C44F-9298-FCCBD6343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5EF4CD8-F580-7142-9C67-34E34FD528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AA71129-969F-5C45-A695-934160547A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C3E308C-DC34-344B-B222-25E8A27E7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1B73-2249-C14E-88CF-45CBC92FD4C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DA4D13B-1F98-9946-9713-F167E07BC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2835EF9-0314-7049-B6C2-3E0195E15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732D-230A-DB44-ABA2-AD49F69A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98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8BFDCA2-EEC4-154A-9D26-6CD3BA77C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504B0D2-B6F5-2249-8900-C4BF7351C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F0A0A97-44A6-3F4B-8620-B10AC71FC4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3C83273D-F933-B344-BF93-5F6AC56EE9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EFC5F534-7462-C743-99E6-D047D3558E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B5AE95C7-5470-D449-9DDD-4FF03BAA5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1B73-2249-C14E-88CF-45CBC92FD4C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877470A8-1D4B-1046-926D-4BE8A0006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8C5F5F85-BA15-D649-9AE0-0CCB5F943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732D-230A-DB44-ABA2-AD49F69A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758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DCF3F81-708B-154F-871E-9852A52CE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4E72678-F53D-204F-B3D8-6D9AF6B15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1B73-2249-C14E-88CF-45CBC92FD4C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6CAFD6A-D152-E94D-9FEF-281FBD4A3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988BADB-AC6B-2043-9E59-9B0C7DF69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732D-230A-DB44-ABA2-AD49F69A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73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7CD3CE69-1946-BF4B-9F13-DDDDE3724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1B73-2249-C14E-88CF-45CBC92FD4C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0B3EECF1-7B10-A441-B5AB-166F9E76F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53568D5-1971-FC4C-9EB9-573A2FDF0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732D-230A-DB44-ABA2-AD49F69A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765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EA9A82B-3C91-194A-B9CF-B522C8138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6E14EDF-24B2-0145-A3CC-DB6286FE3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E70E69A-61CE-504F-A1CD-F339D6A86B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542EDED-3D41-5443-A3C4-BE2089F3D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1B73-2249-C14E-88CF-45CBC92FD4C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3186EA6-5469-8D4E-92CF-647AFF196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5527A24-0C89-094B-929E-AB54A4B6D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732D-230A-DB44-ABA2-AD49F69A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738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CBB02A-555F-2845-B324-6C125DE9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345886A9-4F12-544E-8080-B5DAD32566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4349FEE-AF32-6F4D-964E-4C843842B4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33B041B-CD19-8B44-98ED-CD950A01B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1B73-2249-C14E-88CF-45CBC92FD4C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904A70A-4479-9248-B44A-6515494F8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3DAFC46-9379-514B-B98A-D95E51A6C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732D-230A-DB44-ABA2-AD49F69A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55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E691E01C-A1E0-D849-8F0C-BCA8E833B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A7C2A84-D670-9B45-99D0-39B5B4134F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6D0D689-7E5A-0E4C-ADFF-D5078F410D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B1B73-2249-C14E-88CF-45CBC92FD4C6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704A143-1FEB-9444-851C-DF392D319B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6B7FCD8-AF6D-5E4E-8929-B24BE48E4D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0732D-230A-DB44-ABA2-AD49F69A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74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3E2EC77-FFA6-574C-B7D1-847C51CEA6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1FB7573-4241-F042-B0D0-52B3512E62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="" xmlns:a16="http://schemas.microsoft.com/office/drawing/2014/main" id="{160FF083-ABCA-434F-9606-BF8C438993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26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C90BD81A-745F-2347-8945-82C4B6252ECA}"/>
              </a:ext>
            </a:extLst>
          </p:cNvPr>
          <p:cNvSpPr/>
          <p:nvPr/>
        </p:nvSpPr>
        <p:spPr>
          <a:xfrm>
            <a:off x="0" y="0"/>
            <a:ext cx="12192000" cy="2985433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endParaRPr lang="en-GB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بـا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قـوت  در فـیـض  تـو 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endParaRPr lang="en-US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نـام  تـو  را  خـواهـم  خـوانـد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172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C90BD81A-745F-2347-8945-82C4B6252ECA}"/>
              </a:ext>
            </a:extLst>
          </p:cNvPr>
          <p:cNvSpPr/>
          <p:nvPr/>
        </p:nvSpPr>
        <p:spPr>
          <a:xfrm>
            <a:off x="0" y="0"/>
            <a:ext cx="12192000" cy="2985433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endParaRPr lang="en-GB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بـا  روح  تـو  و  راســتــی 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endParaRPr lang="en-US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نـام  تـو  را  خـواهـم  خـوانـد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3474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2A10C2AE-F389-3346-B07F-D1B261982D68}"/>
              </a:ext>
            </a:extLst>
          </p:cNvPr>
          <p:cNvSpPr/>
          <p:nvPr/>
        </p:nvSpPr>
        <p:spPr>
          <a:xfrm>
            <a:off x="0" y="0"/>
            <a:ext cx="12191999" cy="3729226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endParaRPr lang="en-GB" sz="11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عیسی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تویی 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آرامش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جانم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endParaRPr lang="en-US" sz="5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تویی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آن 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پادشاهی 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که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endParaRPr lang="en-US" sz="5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تا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ابـد  دوستـش 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دارم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1341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2A10C2AE-F389-3346-B07F-D1B261982D68}"/>
              </a:ext>
            </a:extLst>
          </p:cNvPr>
          <p:cNvSpPr/>
          <p:nvPr/>
        </p:nvSpPr>
        <p:spPr>
          <a:xfrm>
            <a:off x="0" y="16944"/>
            <a:ext cx="12192000" cy="3698448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endParaRPr lang="en-GB" sz="11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تـا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که جان در بدن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دارم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endParaRPr lang="en-US" sz="5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سرایـم 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دوسـتت دارم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endParaRPr lang="en-US" sz="5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نامت را می سـتایـم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985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2A10C2AE-F389-3346-B07F-D1B261982D68}"/>
              </a:ext>
            </a:extLst>
          </p:cNvPr>
          <p:cNvSpPr/>
          <p:nvPr/>
        </p:nvSpPr>
        <p:spPr>
          <a:xfrm>
            <a:off x="0" y="0"/>
            <a:ext cx="12191999" cy="3729226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endParaRPr lang="en-GB" sz="11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عیسی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تویی 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آرامش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جانم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endParaRPr lang="en-US" sz="5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تویی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آن 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پادشاهی 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که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endParaRPr lang="en-US" sz="5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تا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ابـد  دوستـش 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دارم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8191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2A10C2AE-F389-3346-B07F-D1B261982D68}"/>
              </a:ext>
            </a:extLst>
          </p:cNvPr>
          <p:cNvSpPr/>
          <p:nvPr/>
        </p:nvSpPr>
        <p:spPr>
          <a:xfrm>
            <a:off x="0" y="16944"/>
            <a:ext cx="12192000" cy="3698448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endParaRPr lang="en-GB" sz="11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تـا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که جان در بدن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دارم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endParaRPr lang="en-US" sz="5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سرایـم 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دوسـتت دارم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endParaRPr lang="en-US" sz="5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نامت را می سـتایـم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2692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3E2EC77-FFA6-574C-B7D1-847C51CEA6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1FB7573-4241-F042-B0D0-52B3512E62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160FF083-ABCA-434F-9606-BF8C438993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94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B2625B2-D372-544F-A7F5-15661A745E64}"/>
              </a:ext>
            </a:extLst>
          </p:cNvPr>
          <p:cNvSpPr/>
          <p:nvPr/>
        </p:nvSpPr>
        <p:spPr>
          <a:xfrm>
            <a:off x="0" y="0"/>
            <a:ext cx="12192000" cy="2985433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endParaRPr lang="en-GB" b="1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در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سـخـتی هـای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دنـیـا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endParaRPr lang="en-US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نـام  تـو  را  خـواهـم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خـوانـد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023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B2625B2-D372-544F-A7F5-15661A745E64}"/>
              </a:ext>
            </a:extLst>
          </p:cNvPr>
          <p:cNvSpPr/>
          <p:nvPr/>
        </p:nvSpPr>
        <p:spPr>
          <a:xfrm>
            <a:off x="0" y="0"/>
            <a:ext cx="12192000" cy="2985433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endParaRPr lang="en-GB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در  تـنگـی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هـای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دنـیـا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endParaRPr lang="en-US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نـام  تـو  را  خـواهـم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خـوانـد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612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B0BD191C-7048-B14B-9CFC-3CA3CBCAEC7A}"/>
              </a:ext>
            </a:extLst>
          </p:cNvPr>
          <p:cNvSpPr/>
          <p:nvPr/>
        </p:nvSpPr>
        <p:spPr>
          <a:xfrm>
            <a:off x="0" y="0"/>
            <a:ext cx="12192000" cy="2985433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endParaRPr lang="en-GB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بـا قـلـب و فـکـر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جـانـم 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endParaRPr lang="en-US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نـام تـو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را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خـواهـم خـوانـد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943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B0BD191C-7048-B14B-9CFC-3CA3CBCAEC7A}"/>
              </a:ext>
            </a:extLst>
          </p:cNvPr>
          <p:cNvSpPr/>
          <p:nvPr/>
        </p:nvSpPr>
        <p:spPr>
          <a:xfrm>
            <a:off x="0" y="0"/>
            <a:ext cx="12192000" cy="2985433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endParaRPr lang="en-GB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بـا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هـر  نـفـسـم   در   تـو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endParaRPr lang="en-US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نـام  تـو  را  خـواهـم  خـوانـد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480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2A10C2AE-F389-3346-B07F-D1B261982D68}"/>
              </a:ext>
            </a:extLst>
          </p:cNvPr>
          <p:cNvSpPr/>
          <p:nvPr/>
        </p:nvSpPr>
        <p:spPr>
          <a:xfrm>
            <a:off x="0" y="0"/>
            <a:ext cx="12191999" cy="3729226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endParaRPr lang="en-GB" sz="11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عیسی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تویی 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آرامش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جانم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endParaRPr lang="en-US" sz="5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تویی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آن 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پادشاهی 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که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endParaRPr lang="en-US" sz="5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تا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ابـد  دوستـش 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دارم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929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2A10C2AE-F389-3346-B07F-D1B261982D68}"/>
              </a:ext>
            </a:extLst>
          </p:cNvPr>
          <p:cNvSpPr/>
          <p:nvPr/>
        </p:nvSpPr>
        <p:spPr>
          <a:xfrm>
            <a:off x="0" y="16944"/>
            <a:ext cx="12192000" cy="3698448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endParaRPr lang="en-GB" sz="11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تـا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که جان در بدن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دارم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endParaRPr lang="en-US" sz="5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سرایـم 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دوسـتت دارم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endParaRPr lang="en-US" sz="5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نامت را می سـتایـم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796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6AECEC8D-E3FA-584B-9F4F-96107404AA56}"/>
              </a:ext>
            </a:extLst>
          </p:cNvPr>
          <p:cNvSpPr/>
          <p:nvPr/>
        </p:nvSpPr>
        <p:spPr>
          <a:xfrm>
            <a:off x="67378" y="0"/>
            <a:ext cx="12021954" cy="2985433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endParaRPr lang="en-GB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گــر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خـسـتـه  یـا  کـه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درمـانـده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نـام  تـو  را  خـواهـم  خـوانـد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525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B2625B2-D372-544F-A7F5-15661A745E64}"/>
              </a:ext>
            </a:extLst>
          </p:cNvPr>
          <p:cNvSpPr/>
          <p:nvPr/>
        </p:nvSpPr>
        <p:spPr>
          <a:xfrm>
            <a:off x="0" y="0"/>
            <a:ext cx="12192000" cy="2985433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endParaRPr lang="en-GB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در  تـنگـی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هـای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دنـیـا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endParaRPr lang="en-US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نـام  تـو  را  خـواهـم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خـوانـد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771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157</Words>
  <Application>Microsoft Office PowerPoint</Application>
  <PresentationFormat>Widescreen</PresentationFormat>
  <Paragraphs>68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Daniel (Student)</dc:creator>
  <cp:lastModifiedBy>Niloofar</cp:lastModifiedBy>
  <cp:revision>5</cp:revision>
  <dcterms:created xsi:type="dcterms:W3CDTF">2019-09-18T18:13:58Z</dcterms:created>
  <dcterms:modified xsi:type="dcterms:W3CDTF">2020-01-29T10:44:09Z</dcterms:modified>
</cp:coreProperties>
</file>