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143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27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26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23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337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047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5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98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7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87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97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6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0F6D4-E371-4E10-9C9A-C98526E3170A}" type="datetimeFigureOut">
              <a:rPr lang="de-DE" smtClean="0"/>
              <a:t>09.01.2020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9BF18-95C3-445B-BACE-292BBC3E1C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273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0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61247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نهم خود را چون قربانی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دستان  شاه آسمانی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همچو منجیم که تسلیم گشت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خواست پدر آسمانی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61247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گرچه در رنج ها شریک شوم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تونِ  آتش  تسلیم  شوم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همچو او که با درد آشِناست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جلالش نیز سهیم شوم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36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61247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گـویم  لـبیک  ای  خداوند</a:t>
            </a: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مـرا  هـم  بـفـرسـت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تـا  بـکارم  دانـه ای  نـو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قـلب  مـردم </a:t>
            </a:r>
          </a:p>
        </p:txBody>
      </p:sp>
    </p:spTree>
    <p:extLst>
      <p:ext uri="{BB962C8B-B14F-4D97-AF65-F5344CB8AC3E}">
        <p14:creationId xmlns:p14="http://schemas.microsoft.com/office/powerpoint/2010/main" val="23328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61247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تـا  کـه  امـید  تـو  بـاشـد 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رهـایـیـشـان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تـا  کـه  نـور  تـو  بـتـابـد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درون  هـر  قــوم</a:t>
            </a:r>
          </a:p>
        </p:txBody>
      </p:sp>
    </p:spTree>
    <p:extLst>
      <p:ext uri="{BB962C8B-B14F-4D97-AF65-F5344CB8AC3E}">
        <p14:creationId xmlns:p14="http://schemas.microsoft.com/office/powerpoint/2010/main" val="169192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461664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تـسـلیمـم ، تـسـلیم  تـو  من 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شـاه  پـرجـلال  قـلـبم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را در دستانت  بکار گـیر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57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52322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آرزویـم  جـلال  تـوست</a:t>
            </a: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دیـدن  عجایـب  تـوست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را در دستانت  بکار گـیر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2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98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57400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نهم  به  پایت  عیسی</a:t>
            </a:r>
          </a:p>
          <a:p>
            <a:pPr algn="r" rtl="1"/>
            <a:r>
              <a:rPr lang="fa-IR" sz="2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/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 تـمام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دل 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 جوانه که تو در قلبم </a:t>
            </a:r>
          </a:p>
          <a:p>
            <a:pPr algn="r" rtl="1"/>
            <a:r>
              <a:rPr lang="fa-IR" sz="2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r" rtl="1"/>
            <a:r>
              <a:rPr lang="fa-IR" sz="67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نـشـانـده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3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468" y="92467"/>
            <a:ext cx="12019279" cy="61247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3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3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دانم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شروع کردی تو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3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کاری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نو  در  من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3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امـانـت تکمـیل شـود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3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 زنـده ای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4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52322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نـهـم  زنـدگـی ام  را</a:t>
            </a: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/>
            <a:r>
              <a:rPr lang="en-GB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بـه  دسـت  قـدوسـت  عـیسی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تسلـیم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اراده ات گردم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55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55092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چون  تویی  امـید  زنـده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بهـر  راه هـای نـرفـته</a:t>
            </a: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تسلـیم  اراده ات گردم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76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61247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 مـرا  فـراخـوانـده ای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بـه عـمـق هـای خـود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تـا  بـه  مـن  بـیـامـوزانـی</a:t>
            </a: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رازهـای  عـجـیـب</a:t>
            </a:r>
          </a:p>
        </p:txBody>
      </p:sp>
    </p:spTree>
    <p:extLst>
      <p:ext uri="{BB962C8B-B14F-4D97-AF65-F5344CB8AC3E}">
        <p14:creationId xmlns:p14="http://schemas.microsoft.com/office/powerpoint/2010/main" val="124954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61247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آنکـه  مکشـوف گردانیده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سـِـّر  آسـمـان 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آنکـه  خالی گشت حتـی</a:t>
            </a: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تـا مـرگ  بـر صلیب</a:t>
            </a:r>
          </a:p>
        </p:txBody>
      </p:sp>
    </p:spTree>
    <p:extLst>
      <p:ext uri="{BB962C8B-B14F-4D97-AF65-F5344CB8AC3E}">
        <p14:creationId xmlns:p14="http://schemas.microsoft.com/office/powerpoint/2010/main" val="5173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52322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حیات  و  راه  و  راسـتی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نوری  و  شفا  و  هستی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3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تشنه ی حضور  تو  هستم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8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19279" cy="55092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آنکـه کوران  را  بـیـنا کرد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جان  مـرده  را  احیـا کرد</a:t>
            </a:r>
          </a:p>
          <a:p>
            <a:pPr algn="r" rtl="1"/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تشنه ی حضور  تو  هستم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4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270</Words>
  <Application>Microsoft Office PowerPoint</Application>
  <PresentationFormat>Widescreen</PresentationFormat>
  <Paragraphs>100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12</cp:revision>
  <dcterms:created xsi:type="dcterms:W3CDTF">2019-09-04T11:23:08Z</dcterms:created>
  <dcterms:modified xsi:type="dcterms:W3CDTF">2020-01-09T12:55:16Z</dcterms:modified>
</cp:coreProperties>
</file>