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0B23-7121-4E2C-A6BC-458853664F85}" type="datetimeFigureOut">
              <a:rPr lang="de-DE" smtClean="0"/>
              <a:t>01.01.2020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782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0B23-7121-4E2C-A6BC-458853664F85}" type="datetimeFigureOut">
              <a:rPr lang="de-DE" smtClean="0"/>
              <a:t>01.01.2020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306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0B23-7121-4E2C-A6BC-458853664F85}" type="datetimeFigureOut">
              <a:rPr lang="de-DE" smtClean="0"/>
              <a:t>01.01.2020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13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0B23-7121-4E2C-A6BC-458853664F85}" type="datetimeFigureOut">
              <a:rPr lang="de-DE" smtClean="0"/>
              <a:t>01.01.2020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269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0B23-7121-4E2C-A6BC-458853664F85}" type="datetimeFigureOut">
              <a:rPr lang="de-DE" smtClean="0"/>
              <a:t>01.01.2020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0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0B23-7121-4E2C-A6BC-458853664F85}" type="datetimeFigureOut">
              <a:rPr lang="de-DE" smtClean="0"/>
              <a:t>01.01.2020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389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0B23-7121-4E2C-A6BC-458853664F85}" type="datetimeFigureOut">
              <a:rPr lang="de-DE" smtClean="0"/>
              <a:t>01.01.2020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9603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0B23-7121-4E2C-A6BC-458853664F85}" type="datetimeFigureOut">
              <a:rPr lang="de-DE" smtClean="0"/>
              <a:t>01.01.2020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08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0B23-7121-4E2C-A6BC-458853664F85}" type="datetimeFigureOut">
              <a:rPr lang="de-DE" smtClean="0"/>
              <a:t>01.01.2020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004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0B23-7121-4E2C-A6BC-458853664F85}" type="datetimeFigureOut">
              <a:rPr lang="de-DE" smtClean="0"/>
              <a:t>01.01.2020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59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0B23-7121-4E2C-A6BC-458853664F85}" type="datetimeFigureOut">
              <a:rPr lang="de-DE" smtClean="0"/>
              <a:t>01.01.2020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152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D0B23-7121-4E2C-A6BC-458853664F85}" type="datetimeFigureOut">
              <a:rPr lang="de-DE" smtClean="0"/>
              <a:t>01.01.2020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3A8EB-3902-4208-8E41-96D30BBE14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37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30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81280"/>
            <a:ext cx="11958319" cy="55399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بـا  اعـتـمـاد 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بـه نـور کلامـت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قـدم هـایم را اسـتـوار 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بـرخـواهـم  داشـت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07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81280"/>
            <a:ext cx="11958319" cy="55399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بـه گـذشـتـه 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بـازگـشت نـخواهـم کرد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فـیض تو هـر روزه 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قـوتـم  مـی بـخـشـد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69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81280"/>
            <a:ext cx="11958319" cy="55399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قـلـبـم  سـرود 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مـی خـوانـد از خـوشـی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چـون  مـی دانـم 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مـنـجـی ام  زنـده ای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9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81280"/>
            <a:ext cx="11958319" cy="55399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حـتـی  اگـر  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مـن  هـم  نـخـوانـم بـاز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سـنگ هـا  تـو  را 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پـرسـتـش  مـی کـنند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5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81280"/>
            <a:ext cx="11958319" cy="55399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چـون  چـشـیـدم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طـعـم  عـاشـقـی  را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بـا تـو دیـدم 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مـعنـی  زنـدگـی  را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6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81280"/>
            <a:ext cx="11958319" cy="55399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بـا  مـحـبـت 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از  قـلـبـم  کـشیدی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بـیرون  هـر  غمـی را 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ای  عـیـسـی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80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81280"/>
            <a:ext cx="11958319" cy="55399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اکـنـون از پـرسـتـش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لـبـریـز است  وجـودم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جایگاه روح توست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هـمـه تـار و پـودم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39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81280"/>
            <a:ext cx="11958319" cy="55399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ایـمان دارم کـه تـو 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بـخـشیده ای مـرا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سـاکن در وجـودم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صاحبی مرا ، ای عیسی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84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81280"/>
            <a:ext cx="11958319" cy="55399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بـخشش از آنِ توست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مـحبت ذات توست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عیسی تویی کفاره ی 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گـناه  مـن 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6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81280"/>
            <a:ext cx="11958319" cy="55399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در تـوست حیات من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از توست نجات من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خـون تو کرد عدالت را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لـبـاس   مـن 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8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81280"/>
            <a:ext cx="11958319" cy="544764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حـتـی  اگـر</a:t>
            </a:r>
          </a:p>
          <a:p>
            <a:pPr algn="r" rtl="1"/>
            <a:endParaRPr lang="fa-IR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اُفــتـاده 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بـاشم</a:t>
            </a:r>
          </a:p>
          <a:p>
            <a:pPr algn="r" rtl="1"/>
            <a:endParaRPr lang="fa-IR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دسـتـان  تـو </a:t>
            </a:r>
          </a:p>
          <a:p>
            <a:pPr algn="r" rtl="1"/>
            <a:endParaRPr lang="fa-IR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مرا حفظ خواهند کرد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74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697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81280"/>
            <a:ext cx="11958319" cy="52937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حـتـی  اگـر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از تو دور شده باشم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آغـوش گـرم  تـو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تـسلـی ام  بـخـشـد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92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81280"/>
            <a:ext cx="11958319" cy="55399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ایـن را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دانـم</a:t>
            </a:r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هم قدم بـا نـور تـوست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که خون تـو عـیسی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مـرا  پـاک  می کـند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38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81280"/>
            <a:ext cx="11958319" cy="55399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پـس  بـا  اعـتراف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بـه  هـرگـونـه گـنـاه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تـو کـه امـین و عادلی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پـاکم  نـمـا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31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81280"/>
            <a:ext cx="11958319" cy="55399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طاهر کن  دلم  را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ای  روح  پـاک  خـدا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از هر نادرستی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بـده دلـم  را  شـفا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3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81280"/>
            <a:ext cx="11958319" cy="55399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این را می دانم که 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شفـیعم  در آسِمـان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تـنـها تـو هـستی 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مـنجـیـم  عیـسی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07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81280"/>
            <a:ext cx="11958319" cy="55399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با قلبی توبه کار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مشـتاق لمس توام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نـورت را بتابان 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محتاج روی توام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05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81280"/>
            <a:ext cx="11958319" cy="55399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با رحم و فیض تـو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کـنم  شکـرگزاری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بخـشیدی گـناهم</a:t>
            </a:r>
          </a:p>
          <a:p>
            <a:pPr algn="r" rtl="1"/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دادی  شـادی</a:t>
            </a:r>
            <a:endParaRPr lang="en-GB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01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303</Words>
  <Application>Microsoft Office PowerPoint</Application>
  <PresentationFormat>Widescreen</PresentationFormat>
  <Paragraphs>144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8</cp:revision>
  <dcterms:created xsi:type="dcterms:W3CDTF">2019-09-22T21:25:13Z</dcterms:created>
  <dcterms:modified xsi:type="dcterms:W3CDTF">2020-01-01T01:43:24Z</dcterms:modified>
</cp:coreProperties>
</file>