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748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75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95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45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11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48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49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66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05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0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C3A-3E2C-4D9F-AEB9-243B04A72EEC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41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BDC3A-3E2C-4D9F-AEB9-243B04A72EEC}" type="datetimeFigureOut">
              <a:rPr lang="en-GB" smtClean="0"/>
              <a:t>27/12/2019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F52BC-C121-453C-A625-EB80D5923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65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2158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5426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950467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2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خـداونـــد آســــمــانـی</a:t>
            </a:r>
          </a:p>
          <a:p>
            <a:pPr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مـنــشـــأ محــبــت</a:t>
            </a:r>
          </a:p>
          <a:p>
            <a:pPr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انــوار مـهــر ابــــــدی</a:t>
            </a:r>
          </a:p>
          <a:p>
            <a:pPr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حـاکـی </a:t>
            </a: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</a:t>
            </a: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لـطـف </a:t>
            </a: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</a:t>
            </a: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رحـمـت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141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rtl="1">
              <a:lnSpc>
                <a:spcPct val="100000"/>
              </a:lnSpc>
            </a:pPr>
            <a:endParaRPr lang="fa-IR" sz="28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0000"/>
              </a:lnSpc>
            </a:pP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ده </a:t>
            </a:r>
            <a:r>
              <a:rPr lang="fa-IR" sz="7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مرا تعمیدی </a:t>
            </a: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نو</a:t>
            </a:r>
          </a:p>
          <a:p>
            <a:pPr rtl="1">
              <a:lnSpc>
                <a:spcPct val="100000"/>
              </a:lnSpc>
            </a:pP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 </a:t>
            </a:r>
            <a:r>
              <a:rPr lang="fa-IR" sz="7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مهر و </a:t>
            </a: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محبت</a:t>
            </a:r>
          </a:p>
          <a:p>
            <a:pPr rtl="1">
              <a:lnSpc>
                <a:spcPct val="100000"/>
              </a:lnSpc>
            </a:pP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</a:t>
            </a:r>
            <a:r>
              <a:rPr lang="fa-IR" sz="7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شوم شبیه </a:t>
            </a: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</a:t>
            </a:r>
          </a:p>
          <a:p>
            <a:pPr rtl="1">
              <a:lnSpc>
                <a:spcPct val="100000"/>
              </a:lnSpc>
            </a:pP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کامل  </a:t>
            </a:r>
            <a:r>
              <a:rPr lang="fa-IR" sz="7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زِ هر </a:t>
            </a: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جهت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349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0548"/>
            <a:ext cx="12192000" cy="6878548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2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رحـمت  تـو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</a:t>
            </a: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خــداونــد</a:t>
            </a:r>
          </a:p>
          <a:p>
            <a:pPr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گـیــرد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دســت </a:t>
            </a: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گمــرهـان 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هـرچــند  عـــدل  آســمانـی</a:t>
            </a:r>
          </a:p>
          <a:p>
            <a:pPr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مـحکـوم کـنـد هـر عـصیـان 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802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rtl="1">
              <a:lnSpc>
                <a:spcPct val="100000"/>
              </a:lnSpc>
            </a:pPr>
            <a:endParaRPr lang="fa-IR" sz="28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0000"/>
              </a:lnSpc>
            </a:pP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ده </a:t>
            </a:r>
            <a:r>
              <a:rPr lang="fa-IR" sz="7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مرا تعمیدی </a:t>
            </a: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نو</a:t>
            </a:r>
          </a:p>
          <a:p>
            <a:pPr rtl="1">
              <a:lnSpc>
                <a:spcPct val="100000"/>
              </a:lnSpc>
            </a:pP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 </a:t>
            </a:r>
            <a:r>
              <a:rPr lang="fa-IR" sz="7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مهر و </a:t>
            </a: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محبت</a:t>
            </a:r>
          </a:p>
          <a:p>
            <a:pPr rtl="1">
              <a:lnSpc>
                <a:spcPct val="100000"/>
              </a:lnSpc>
            </a:pP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</a:t>
            </a:r>
            <a:r>
              <a:rPr lang="fa-IR" sz="7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شوم شبیه </a:t>
            </a: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</a:t>
            </a:r>
          </a:p>
          <a:p>
            <a:pPr rtl="1">
              <a:lnSpc>
                <a:spcPct val="100000"/>
              </a:lnSpc>
            </a:pP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کامل  </a:t>
            </a:r>
            <a:r>
              <a:rPr lang="fa-IR" sz="7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زِ هر </a:t>
            </a: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جهت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17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30822"/>
            <a:ext cx="12192000" cy="6888822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2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 طـوفــان  زنـدگــانـی</a:t>
            </a:r>
          </a:p>
          <a:p>
            <a:pPr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ظــلمــت آســمـان</a:t>
            </a:r>
          </a:p>
          <a:p>
            <a:pPr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خورشــید  محـبـت  تـوسـت</a:t>
            </a:r>
          </a:p>
          <a:p>
            <a:pPr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 پَـــس ِ 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ابــرهـا  </a:t>
            </a: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عـیـان 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712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rtl="1">
              <a:lnSpc>
                <a:spcPct val="100000"/>
              </a:lnSpc>
            </a:pPr>
            <a:endParaRPr lang="fa-IR" sz="28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0000"/>
              </a:lnSpc>
            </a:pP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ده </a:t>
            </a:r>
            <a:r>
              <a:rPr lang="fa-IR" sz="7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مرا تعمیدی </a:t>
            </a: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نو</a:t>
            </a:r>
          </a:p>
          <a:p>
            <a:pPr rtl="1">
              <a:lnSpc>
                <a:spcPct val="100000"/>
              </a:lnSpc>
            </a:pP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 </a:t>
            </a:r>
            <a:r>
              <a:rPr lang="fa-IR" sz="7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مهر و </a:t>
            </a: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محبت</a:t>
            </a:r>
          </a:p>
          <a:p>
            <a:pPr rtl="1">
              <a:lnSpc>
                <a:spcPct val="100000"/>
              </a:lnSpc>
            </a:pP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</a:t>
            </a:r>
            <a:r>
              <a:rPr lang="fa-IR" sz="7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شوم شبیه </a:t>
            </a: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</a:t>
            </a:r>
          </a:p>
          <a:p>
            <a:pPr rtl="1">
              <a:lnSpc>
                <a:spcPct val="100000"/>
              </a:lnSpc>
            </a:pP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کامل  </a:t>
            </a:r>
            <a:r>
              <a:rPr lang="fa-IR" sz="7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زِ هر </a:t>
            </a: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جهت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616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2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بـارش محـــبـت تــو</a:t>
            </a:r>
          </a:p>
          <a:p>
            <a:pPr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هرگـــز فــانی نـگردد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گــرچـه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خلقــت و </a:t>
            </a: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جــهان  بـه</a:t>
            </a:r>
          </a:p>
          <a:p>
            <a:pPr rtl="1">
              <a:lnSpc>
                <a:spcPct val="150000"/>
              </a:lnSpc>
            </a:pPr>
            <a:r>
              <a:rPr lang="fa-IR" sz="54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امـر  تـو  مـعــدوم  شـود 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1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rtl="1">
              <a:lnSpc>
                <a:spcPct val="100000"/>
              </a:lnSpc>
            </a:pPr>
            <a:endParaRPr lang="fa-IR" sz="28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0000"/>
              </a:lnSpc>
            </a:pP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ده </a:t>
            </a:r>
            <a:r>
              <a:rPr lang="fa-IR" sz="7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مرا تعمیدی </a:t>
            </a: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نو</a:t>
            </a:r>
          </a:p>
          <a:p>
            <a:pPr rtl="1">
              <a:lnSpc>
                <a:spcPct val="100000"/>
              </a:lnSpc>
            </a:pP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 </a:t>
            </a:r>
            <a:r>
              <a:rPr lang="fa-IR" sz="7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مهر و </a:t>
            </a: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محبت</a:t>
            </a:r>
          </a:p>
          <a:p>
            <a:pPr rtl="1">
              <a:lnSpc>
                <a:spcPct val="100000"/>
              </a:lnSpc>
            </a:pP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</a:t>
            </a:r>
            <a:r>
              <a:rPr lang="fa-IR" sz="7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شوم شبیه </a:t>
            </a: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</a:t>
            </a:r>
          </a:p>
          <a:p>
            <a:pPr rtl="1">
              <a:lnSpc>
                <a:spcPct val="100000"/>
              </a:lnSpc>
            </a:pP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کامل  </a:t>
            </a:r>
            <a:r>
              <a:rPr lang="fa-IR" sz="7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زِ هر </a:t>
            </a:r>
            <a:r>
              <a:rPr lang="fa-IR" sz="7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جهت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572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124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2017-11-07T17:56:28Z</dcterms:created>
  <dcterms:modified xsi:type="dcterms:W3CDTF">2019-12-27T14:53:11Z</dcterms:modified>
</cp:coreProperties>
</file>