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88845-6B5F-4304-935C-D63CB8D74F30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6F0A9-9099-402E-A2E1-7F3D65446E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48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680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65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326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49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36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60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43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23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67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66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35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88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59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05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56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96A7-92F2-4D88-B078-3E495012B099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30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9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7554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72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به صحن قدست وارد شوم</a:t>
            </a:r>
          </a:p>
          <a:p>
            <a:pPr algn="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از طریق خون عیسی</a:t>
            </a:r>
          </a:p>
          <a:p>
            <a:pPr algn="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تنها بهر پرستش تو</a:t>
            </a:r>
          </a:p>
          <a:p>
            <a:pPr algn="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بهر اکرام و حمدت خدا</a:t>
            </a:r>
            <a:endParaRPr lang="en-US" sz="6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8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49859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8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ای معبود من محبوب من  ۲</a:t>
            </a:r>
          </a:p>
          <a:p>
            <a:pPr algn="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نـام  تو  قـدوس  اسـت</a:t>
            </a:r>
          </a:p>
          <a:p>
            <a:pPr algn="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قــدوس  یــاه  ۲</a:t>
            </a:r>
          </a:p>
        </p:txBody>
      </p:sp>
    </p:spTree>
    <p:extLst>
      <p:ext uri="{BB962C8B-B14F-4D97-AF65-F5344CB8AC3E}">
        <p14:creationId xmlns:p14="http://schemas.microsoft.com/office/powerpoint/2010/main" val="290881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7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</Words>
  <Application>Microsoft Office PowerPoint</Application>
  <PresentationFormat>Widescreen</PresentationFormat>
  <Paragraphs>18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2019-12-27T12:23:11Z</dcterms:created>
  <dcterms:modified xsi:type="dcterms:W3CDTF">2019-12-27T12:25:33Z</dcterms:modified>
</cp:coreProperties>
</file>