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02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37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89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01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01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20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46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18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46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10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2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6D5D3-FBA4-490B-BCBA-35282A3A1296}" type="datetimeFigureOut">
              <a:rPr lang="de-DE" smtClean="0"/>
              <a:t>25.12.2019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50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36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01600"/>
            <a:ext cx="12029439" cy="56977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1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1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تو پیدا و همه پنهان من </a:t>
            </a:r>
          </a:p>
          <a:p>
            <a:pPr algn="r" rtl="1">
              <a:lnSpc>
                <a:spcPct val="150000"/>
              </a:lnSpc>
            </a:pPr>
            <a:r>
              <a:rPr lang="en-GB" sz="61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1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تو خونت در رگ و در جان من </a:t>
            </a:r>
          </a:p>
          <a:p>
            <a:pPr algn="r" rtl="1">
              <a:lnSpc>
                <a:spcPct val="150000"/>
              </a:lnSpc>
            </a:pPr>
            <a:r>
              <a:rPr lang="en-GB" sz="61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1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تو آغاز و همه پایان من</a:t>
            </a:r>
          </a:p>
          <a:p>
            <a:pPr algn="r" rtl="1">
              <a:lnSpc>
                <a:spcPct val="150000"/>
              </a:lnSpc>
            </a:pPr>
            <a:r>
              <a:rPr lang="en-GB" sz="61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1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تو ملجای من و ایمان من</a:t>
            </a:r>
            <a:endParaRPr lang="en-US" sz="61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04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01600"/>
            <a:ext cx="12029439" cy="572464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تو ماه روشن شب های من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ای همه زیبایی دنیای من 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ای تو که دادی بهای جان من 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ای تو که هستی رفیق راه من </a:t>
            </a:r>
            <a:endParaRPr lang="en-US" sz="61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0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01600"/>
            <a:ext cx="12029439" cy="572464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تو که دانی همه اسرار من 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ای تو گرمای تن بی جان من 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ای تو امروز من و فردای من 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ای تو در بطن همه </a:t>
            </a:r>
            <a:r>
              <a:rPr lang="fa-IR" sz="61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اسرار </a:t>
            </a: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</a:t>
            </a:r>
            <a:endParaRPr lang="en-US" sz="61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31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01600"/>
            <a:ext cx="12029439" cy="572464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در این آشفته بازار جهان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تو به من نزدیکتر از هر زمان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من دنبال تو بودم در آسمان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تو به دنبال من بودی در این جهان</a:t>
            </a:r>
            <a:endParaRPr lang="en-US" sz="61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01600"/>
            <a:ext cx="12029439" cy="572464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فاصله از من به تو 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قدر یه زانو زدن است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دست تو در دست من 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روح تو ساکن در من است</a:t>
            </a:r>
            <a:endParaRPr lang="en-US" sz="61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5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01600"/>
            <a:ext cx="12029439" cy="713272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آتشی زد روح تو 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در جان من از عشق تو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حال می دانم که عیسی</a:t>
            </a:r>
          </a:p>
          <a:p>
            <a:pPr algn="r" rtl="1">
              <a:lnSpc>
                <a:spcPct val="150000"/>
              </a:lnSpc>
            </a:pPr>
            <a:r>
              <a:rPr lang="fa-IR" sz="61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منجی جان من است </a:t>
            </a:r>
          </a:p>
          <a:p>
            <a:pPr algn="r" rtl="1">
              <a:lnSpc>
                <a:spcPct val="150000"/>
              </a:lnSpc>
            </a:pPr>
            <a:endParaRPr lang="en-US" sz="61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45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23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175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2019-08-30T20:37:45Z</dcterms:created>
  <dcterms:modified xsi:type="dcterms:W3CDTF">2019-12-25T07:45:27Z</dcterms:modified>
</cp:coreProperties>
</file>