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6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35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50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37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07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3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30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28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33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80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13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520C-9C6D-42D7-A75F-FF01FB5E2E27}" type="datetimeFigureOut">
              <a:rPr lang="de-DE" smtClean="0"/>
              <a:t>18.12.2019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E6CEE-BBF4-4467-931B-995AB29302B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38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5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7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i="0" u="none" strike="noStrike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اعـلام  کـنـم</a:t>
            </a:r>
            <a:endParaRPr lang="en-GB" sz="72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i="0" u="none" strike="noStrike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خـداونـدم  زنـده اسـت</a:t>
            </a: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2400" b="1" i="0" u="none" strike="noStrike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۲</a:t>
            </a:r>
            <a:endParaRPr lang="fa-IR" sz="4000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2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115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spcBef>
                <a:spcPts val="1320"/>
              </a:spcBef>
              <a:buSzPct val="25000"/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کل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کائنات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سرایند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وحیاتم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در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مسیح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اعلام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کنند خداوندم زنده است</a:t>
            </a:r>
          </a:p>
        </p:txBody>
      </p:sp>
    </p:spTree>
    <p:extLst>
      <p:ext uri="{BB962C8B-B14F-4D97-AF65-F5344CB8AC3E}">
        <p14:creationId xmlns:p14="http://schemas.microsoft.com/office/powerpoint/2010/main" val="18847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57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spcBef>
                <a:spcPts val="1320"/>
              </a:spcBef>
              <a:buSzPct val="25000"/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زنده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است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بارهایم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را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برداشت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زنده است تا ابد اعلام کنم</a:t>
            </a:r>
          </a:p>
        </p:txBody>
      </p:sp>
    </p:spTree>
    <p:extLst>
      <p:ext uri="{BB962C8B-B14F-4D97-AF65-F5344CB8AC3E}">
        <p14:creationId xmlns:p14="http://schemas.microsoft.com/office/powerpoint/2010/main" val="42558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57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spcBef>
                <a:spcPts val="1320"/>
              </a:spcBef>
              <a:buSzPct val="25000"/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فدیه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گناهانم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خون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پربهای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اوست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خدایی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که قبرش امروز خالـیست</a:t>
            </a:r>
          </a:p>
        </p:txBody>
      </p:sp>
    </p:spTree>
    <p:extLst>
      <p:ext uri="{BB962C8B-B14F-4D97-AF65-F5344CB8AC3E}">
        <p14:creationId xmlns:p14="http://schemas.microsoft.com/office/powerpoint/2010/main" val="28252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7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10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i="0" u="none" strike="noStrike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اعـلام  کـنـم</a:t>
            </a:r>
            <a:endParaRPr lang="en-GB" sz="72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i="0" u="none" strike="noStrike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خـداونـدم  زنـده اسـت</a:t>
            </a: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endParaRPr lang="fa-IR" sz="2400" b="1" i="0" u="none" strike="noStrike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spcAft>
                <a:spcPts val="0"/>
              </a:spcAft>
              <a:buSzPct val="25000"/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۲</a:t>
            </a:r>
            <a:endParaRPr lang="fa-IR" sz="400000" b="1" i="0" u="none" strike="noStrike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39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619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spcBef>
                <a:spcPts val="1320"/>
              </a:spcBef>
              <a:buSzPct val="25000"/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چون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زنده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است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از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فـردا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نـترسم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چون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زنده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است ، تـرسـی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نـدارم</a:t>
            </a:r>
          </a:p>
        </p:txBody>
      </p:sp>
    </p:spTree>
    <p:extLst>
      <p:ext uri="{BB962C8B-B14F-4D97-AF65-F5344CB8AC3E}">
        <p14:creationId xmlns:p14="http://schemas.microsoft.com/office/powerpoint/2010/main" val="12415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576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spcBef>
                <a:spcPts val="1320"/>
              </a:spcBef>
              <a:buSzPct val="25000"/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چون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دانم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آینده در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دستان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توست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پـس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زیـسـتن ارزش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دارد</a:t>
            </a:r>
          </a:p>
          <a:p>
            <a:pPr algn="ctr" rtl="1">
              <a:spcBef>
                <a:spcPts val="1320"/>
              </a:spcBef>
              <a:buSzPct val="25000"/>
            </a:pPr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algn="ctr" rtl="1">
              <a:spcBef>
                <a:spcPts val="1320"/>
              </a:spcBef>
              <a:buSzPct val="25000"/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چون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تو زنده ای </a:t>
            </a:r>
          </a:p>
        </p:txBody>
      </p:sp>
    </p:spTree>
    <p:extLst>
      <p:ext uri="{BB962C8B-B14F-4D97-AF65-F5344CB8AC3E}">
        <p14:creationId xmlns:p14="http://schemas.microsoft.com/office/powerpoint/2010/main" val="6322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17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73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2019-08-28T18:34:57Z</dcterms:created>
  <dcterms:modified xsi:type="dcterms:W3CDTF">2019-12-18T22:50:05Z</dcterms:modified>
</cp:coreProperties>
</file>