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65" r:id="rId2"/>
    <p:sldId id="256" r:id="rId3"/>
    <p:sldId id="260" r:id="rId4"/>
    <p:sldId id="257" r:id="rId5"/>
    <p:sldId id="261" r:id="rId6"/>
    <p:sldId id="258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8741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625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43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8467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769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757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6799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2618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26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309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76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71919" y="86627"/>
            <a:ext cx="12041312" cy="669431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GB" b="1" i="0" u="none" strike="noStrike" cap="none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72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GB" sz="72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75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به </a:t>
            </a:r>
            <a:r>
              <a:rPr lang="ar-SA" sz="75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محبت خداوند</a:t>
            </a:r>
            <a:r>
              <a:rPr lang="ar-SA" sz="72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GB" sz="7200" b="1" i="0" u="none" strike="noStrike" cap="none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72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مى </a:t>
            </a:r>
            <a:r>
              <a:rPr lang="ar-SA" sz="75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نگرم روى </a:t>
            </a:r>
            <a:r>
              <a:rPr lang="ar-SA" sz="75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صليب</a:t>
            </a:r>
            <a:endParaRPr lang="fa-IR" sz="7500" b="1" i="0" u="none" strike="noStrike" cap="none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72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آزادم </a:t>
            </a:r>
            <a:r>
              <a:rPr lang="ar-SA" sz="75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ساخته خداوند</a:t>
            </a:r>
            <a:r>
              <a:rPr lang="ar-SA" sz="72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GB" sz="7200" b="1" i="0" u="none" strike="noStrike" cap="none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72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از </a:t>
            </a:r>
            <a:r>
              <a:rPr lang="ar-SA" sz="75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گناهان در </a:t>
            </a:r>
            <a:r>
              <a:rPr lang="ar-SA" sz="75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كمين</a:t>
            </a:r>
            <a:r>
              <a:rPr lang="fa-IR" sz="75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71919" y="86627"/>
            <a:ext cx="12041312" cy="669431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   </a:t>
            </a:r>
            <a:r>
              <a:rPr lang="ar-SA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راز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عشق خداى ما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آشكار گرديد و عيان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طلوع مهر عيسى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گشته ام من نور جهان</a:t>
            </a:r>
          </a:p>
        </p:txBody>
      </p:sp>
    </p:spTree>
    <p:extLst>
      <p:ext uri="{BB962C8B-B14F-4D97-AF65-F5344CB8AC3E}">
        <p14:creationId xmlns:p14="http://schemas.microsoft.com/office/powerpoint/2010/main" val="364690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4" y="-28876"/>
            <a:ext cx="12000216" cy="6886876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 </a:t>
            </a: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اوج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قدرت محبت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 صليب گشته عيسى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 كلمه خداوند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فدا گرديده بهر ما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4" y="0"/>
            <a:ext cx="12000216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GB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خستگان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قوت گيرند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زخم دلان را دهد شفا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درمانده نباشد هيچكس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هركه خواند نام </a:t>
            </a: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</a:t>
            </a: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ر</a:t>
            </a: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</a:t>
            </a:r>
            <a:endParaRPr lang="ar-SA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442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71920" y="96253"/>
            <a:ext cx="12041312" cy="668469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اى كلمه ى خداوند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مى پذيرم من كلامت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به ندايت گوش گيرم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اى خداوندم خدايم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4" y="28876"/>
            <a:ext cx="12000216" cy="68291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GB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GB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اوج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قدرت محبت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 صليب گشته عيسى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 كلمه خداوند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فدا گرديده بهر ما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052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4" y="-10274"/>
            <a:ext cx="12000216" cy="686827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خستگان قوت گيرند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زخم دلان را دهد شفا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درمانده نباشد هيچكس </a:t>
            </a:r>
            <a:endParaRPr lang="fa-IR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هركه خواند نام </a:t>
            </a: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</a:t>
            </a: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ر</a:t>
            </a:r>
            <a:r>
              <a:rPr lang="fa-I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</a:t>
            </a:r>
            <a:endParaRPr lang="ar-SA" sz="7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678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51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140</Words>
  <Application>Microsoft Office PowerPoint</Application>
  <PresentationFormat>Widescreen</PresentationFormat>
  <Paragraphs>35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6</cp:revision>
  <dcterms:modified xsi:type="dcterms:W3CDTF">2019-12-18T19:57:09Z</dcterms:modified>
</cp:coreProperties>
</file>