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0" r:id="rId4"/>
    <p:sldId id="261" r:id="rId5"/>
    <p:sldId id="265" r:id="rId6"/>
    <p:sldId id="263" r:id="rId7"/>
    <p:sldId id="266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80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48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7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18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4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8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7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3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28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09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66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CFAD-DC11-4EAB-B20C-F5E7B638F1C6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20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6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دشمنانم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بسـیار هستـند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بسـیاری بر ضدم برمی خیزند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آنها بهر جانم می گویند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خدایش امیدی نیست </a:t>
            </a:r>
            <a:endParaRPr lang="en-GB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تو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سـپـر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هـسـتی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فـرازنده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سـرم   ۲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72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کرورهای مخلوقات 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گرداگرد من صف بسته اند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ترسی ندارم چون می دانم 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مـلجای من اسـت</a:t>
            </a:r>
            <a:endParaRPr lang="en-GB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2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تو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سـپـر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هـسـتی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فـرازنده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سـرم   ۲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خداوندم را می خوانم 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کوه مـقدس مرا شـنود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اطمینان به خواب می روم</a:t>
            </a:r>
            <a:endParaRPr lang="en-GB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مرا تقویت  کند </a:t>
            </a:r>
            <a:endParaRPr lang="en-GB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2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تو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سـپـر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هـسـتی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فـرازنده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سـرم   ۲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9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2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114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2019-08-28T16:00:23Z</dcterms:created>
  <dcterms:modified xsi:type="dcterms:W3CDTF">2019-12-18T18:48:23Z</dcterms:modified>
</cp:coreProperties>
</file>