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0" r:id="rId13"/>
    <p:sldId id="271" r:id="rId14"/>
    <p:sldId id="25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81"/>
  </p:normalViewPr>
  <p:slideViewPr>
    <p:cSldViewPr snapToGrid="0" snapToObjects="1">
      <p:cViewPr varScale="1">
        <p:scale>
          <a:sx n="70" d="100"/>
          <a:sy n="70" d="100"/>
        </p:scale>
        <p:origin x="5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808202-8E04-8F4B-A47F-0B57A9D07B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9DACC2F-DCFE-6A48-BB04-BB3A01C739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ADAE08A-D568-FE4E-A8D9-FA67E9BB4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A796-A33C-9B4F-8A49-3C337B21D5E3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2CE30EA-7DAA-434B-9985-CA884B50C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6CB1F38-259F-0A47-A327-08FADCF2C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C4B5-9656-6642-8F5A-162338D7C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820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CF14F8B-3F4D-554A-9C67-4293D7F1C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74A38BE-B1BA-6F4A-8140-D1CC324713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B7725C7-9712-DF4A-BBF6-0FDAEB5FB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A796-A33C-9B4F-8A49-3C337B21D5E3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E722767-8EDD-314F-82A1-4CFB223B2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0DEFB32-6984-5049-922D-41F2EA730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C4B5-9656-6642-8F5A-162338D7C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282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154B7E5D-2296-F241-9B48-5F57694126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8F20852-FD98-BB47-8DBE-E6DFDB8123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907FCAA-249E-9846-9AF2-A963EB8B7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A796-A33C-9B4F-8A49-3C337B21D5E3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39FE79B-0845-2E49-9106-686DB6BA6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F7A8200-515E-BC4C-9BA9-09CC77B01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C4B5-9656-6642-8F5A-162338D7C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29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3C01318-D7DE-2746-8C05-E0EB8F995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18D69B7-6C2E-4942-A096-67454CBAF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A6214EE-1C2C-464E-83FC-08BC0D059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A796-A33C-9B4F-8A49-3C337B21D5E3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74C0E9F-7BF5-0649-AC15-18CCC4027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A026AAA-5E44-2F4F-B4AC-46FE97145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C4B5-9656-6642-8F5A-162338D7C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94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EE3C734-4890-8F42-84CF-D82FEA455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8B26813-AAAA-3B4E-A552-752B4989F2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1959836-EE06-1F46-8C4C-6A96DDFAC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A796-A33C-9B4F-8A49-3C337B21D5E3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448C822-59A5-FF4E-BF28-27893C3DD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1265684-72FA-8640-AC16-AC3465468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C4B5-9656-6642-8F5A-162338D7C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77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0E2566-9455-544E-BABD-0A67C7BB1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0890FDA-19C1-6343-8F0E-758E3EB8C6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29DDFE7-F111-854D-80E8-7F7D064099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96989AF-8F0B-A84A-879F-22FE6D077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A796-A33C-9B4F-8A49-3C337B21D5E3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E41823A-381E-7B4E-8DE6-C831A115A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12035EF-4084-264B-944E-CA636391A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C4B5-9656-6642-8F5A-162338D7C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64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0393F1-2B3E-294B-842F-F0111017B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06ED9A0-8990-4246-8429-E18C3FC769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9D00D50-3E46-AE46-8091-05053C4D14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C4ACF287-2ADF-E24A-9596-F5DCAFD522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52F11AD3-F088-AB4A-AB80-FA85805A70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459DCE58-D020-8342-BF8D-D464A82E4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A796-A33C-9B4F-8A49-3C337B21D5E3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5FB1FB7A-D7DF-4849-8826-FD4E158F2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E97EA7FF-AFE5-CD48-930F-41EEF3BB2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C4B5-9656-6642-8F5A-162338D7C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663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97C5227-F453-5C4B-A645-3BAD12858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48837373-C37C-FD42-B6FF-EFB115B2A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A796-A33C-9B4F-8A49-3C337B21D5E3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A899F50-C9CF-A444-8BF3-C34BC654F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2C5725DA-032A-0949-A5BA-B7C05EF23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C4B5-9656-6642-8F5A-162338D7C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73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227B8C55-8A69-C140-B8E8-DEA43A612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A796-A33C-9B4F-8A49-3C337B21D5E3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6F9B91E6-2FED-7448-95D0-B0767E6AB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305BE63F-E59A-5541-B7A3-82101BB03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C4B5-9656-6642-8F5A-162338D7C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531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F91691D-3284-B545-B646-A4DDF2450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91C1892-A811-4C4A-A1C4-EEFA2FC03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AA1826E-BC61-5743-9E34-098630A39E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1DE09C1-937B-8E49-AEC5-D0B1F988D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A796-A33C-9B4F-8A49-3C337B21D5E3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9C1A382-F102-064D-990B-0BC6BB5E3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1A70D32-31D6-7C46-BA0C-E37A07BA8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C4B5-9656-6642-8F5A-162338D7C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532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9420AB5-5589-154D-BD86-C723C2FD1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B0393A63-DE9F-D049-B836-77CFBC2CF0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B37E7AB-4FEB-224A-A3C6-21DE36DBDD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F10FDCB-48E1-2146-BC8E-4E4557FFF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EA796-A33C-9B4F-8A49-3C337B21D5E3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52BCD2A-B066-3743-A35B-AB6D06310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F5CC120-FA88-1444-83BB-569FAB561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5C4B5-9656-6642-8F5A-162338D7C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743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54EB81DC-8C1E-7948-87DA-01F3E0A66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EC3D20C-E0EB-6948-9C74-A0D5B4DAC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EFC9033-9C22-F245-A28A-B4EE1CBE95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EA796-A33C-9B4F-8A49-3C337B21D5E3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C68C69E-116A-ED4E-983D-31AC704FCE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2CB6551-BC96-F647-899D-471FE5A37F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5C4B5-9656-6642-8F5A-162338D7C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70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="" xmlns:a16="http://schemas.microsoft.com/office/drawing/2014/main" id="{490C4D6A-7CDA-2F4D-A5BC-2D69F7694B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34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D40451D6-AFAD-DF4E-97CD-9B0036C306EC}"/>
              </a:ext>
            </a:extLst>
          </p:cNvPr>
          <p:cNvSpPr/>
          <p:nvPr/>
        </p:nvSpPr>
        <p:spPr>
          <a:xfrm>
            <a:off x="134754" y="77002"/>
            <a:ext cx="11964202" cy="3874394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سـفـیـد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شـده انـد  مـزرعـه هـا</a:t>
            </a:r>
          </a:p>
          <a:p>
            <a:pPr algn="ctr" rtl="1">
              <a:lnSpc>
                <a:spcPct val="150000"/>
              </a:lnSpc>
            </a:pP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روزهـای  برداشـت  مـحـصـول</a:t>
            </a:r>
          </a:p>
        </p:txBody>
      </p:sp>
    </p:spTree>
    <p:extLst>
      <p:ext uri="{BB962C8B-B14F-4D97-AF65-F5344CB8AC3E}">
        <p14:creationId xmlns:p14="http://schemas.microsoft.com/office/powerpoint/2010/main" val="214302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075214DA-95DE-D546-ADC9-47EFE96649C3}"/>
              </a:ext>
            </a:extLst>
          </p:cNvPr>
          <p:cNvSpPr/>
          <p:nvPr/>
        </p:nvSpPr>
        <p:spPr>
          <a:xfrm>
            <a:off x="67377" y="77002"/>
            <a:ext cx="12012328" cy="3874394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چون  خادمان 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بی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مـنـفعت  تو</a:t>
            </a:r>
          </a:p>
          <a:p>
            <a:pPr algn="ctr" rtl="1">
              <a:lnSpc>
                <a:spcPct val="150000"/>
              </a:lnSpc>
            </a:pP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کـلام  را  اعـلام  مـی کـنـیـم</a:t>
            </a:r>
          </a:p>
        </p:txBody>
      </p:sp>
    </p:spTree>
    <p:extLst>
      <p:ext uri="{BB962C8B-B14F-4D97-AF65-F5344CB8AC3E}">
        <p14:creationId xmlns:p14="http://schemas.microsoft.com/office/powerpoint/2010/main" val="74605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1711671F-7BAD-154C-9E45-0050BD6D39CE}"/>
              </a:ext>
            </a:extLst>
          </p:cNvPr>
          <p:cNvSpPr/>
          <p:nvPr/>
        </p:nvSpPr>
        <p:spPr>
          <a:xfrm>
            <a:off x="105878" y="86627"/>
            <a:ext cx="12012328" cy="4843890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1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او 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بـا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ز آ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یـد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بـر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اَ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بـرِ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آ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سـمـا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 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سـیـمـایـش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در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خـشـا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بـا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نگِ 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شـیـپـورهـا</a:t>
            </a:r>
            <a:endParaRPr lang="fa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05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B08C8BB6-827E-7F45-8C8D-E0B8C792B890}"/>
              </a:ext>
            </a:extLst>
          </p:cNvPr>
          <p:cNvSpPr/>
          <p:nvPr/>
        </p:nvSpPr>
        <p:spPr>
          <a:xfrm>
            <a:off x="144380" y="105878"/>
            <a:ext cx="11954576" cy="5032147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فــریـاد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کـن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a-IR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ایـن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سـال</a:t>
            </a:r>
            <a:r>
              <a:rPr lang="fa" sz="6600" b="1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لـطـف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اوسـت</a:t>
            </a:r>
            <a:endParaRPr lang="fa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از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قـلـب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آسـمـان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نـجـات  آیـد</a:t>
            </a:r>
            <a:endParaRPr lang="fa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66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="" xmlns:a16="http://schemas.microsoft.com/office/drawing/2014/main" id="{490C4D6A-7CDA-2F4D-A5BC-2D69F7694B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21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EF64E1CA-F717-974C-A52A-B7EC7A2EE751}"/>
              </a:ext>
            </a:extLst>
          </p:cNvPr>
          <p:cNvSpPr/>
          <p:nvPr/>
        </p:nvSpPr>
        <p:spPr>
          <a:xfrm>
            <a:off x="115503" y="96252"/>
            <a:ext cx="11964201" cy="4062651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4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این</a:t>
            </a:r>
            <a:r>
              <a:rPr lang="en-GB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fa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روزها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GB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روزهای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 </a:t>
            </a:r>
            <a:r>
              <a:rPr lang="fa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ایلیاسـت</a:t>
            </a:r>
            <a:endParaRPr lang="fa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کـلامـش</a:t>
            </a:r>
            <a:r>
              <a:rPr lang="en-GB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اعلام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 </a:t>
            </a:r>
            <a:r>
              <a:rPr lang="fa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 شـود</a:t>
            </a:r>
            <a:endParaRPr lang="fa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2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5ABE044D-8C3A-4B4C-9410-5E430CD20C11}"/>
              </a:ext>
            </a:extLst>
          </p:cNvPr>
          <p:cNvSpPr/>
          <p:nvPr/>
        </p:nvSpPr>
        <p:spPr>
          <a:xfrm>
            <a:off x="115503" y="77001"/>
            <a:ext cx="12002703" cy="4062651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4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روزهـای  موسـی  خدمـتگزار 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تـو</a:t>
            </a:r>
            <a:endParaRPr lang="fa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عــدالـت  احـیـا  مـی شـود</a:t>
            </a:r>
          </a:p>
        </p:txBody>
      </p:sp>
    </p:spTree>
    <p:extLst>
      <p:ext uri="{BB962C8B-B14F-4D97-AF65-F5344CB8AC3E}">
        <p14:creationId xmlns:p14="http://schemas.microsoft.com/office/powerpoint/2010/main" val="158390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DA5E3965-AC6F-0440-8370-B6A5E587F063}"/>
              </a:ext>
            </a:extLst>
          </p:cNvPr>
          <p:cNvSpPr/>
          <p:nvPr/>
        </p:nvSpPr>
        <p:spPr>
          <a:xfrm>
            <a:off x="96254" y="105877"/>
            <a:ext cx="12021952" cy="3874394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4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اگـرچـه  سـخـتـی  و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جفاها</a:t>
            </a:r>
          </a:p>
          <a:p>
            <a:pPr algn="ctr" rtl="1">
              <a:lnSpc>
                <a:spcPct val="150000"/>
              </a:lnSpc>
            </a:pP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شـمـشـیر اسـت  و آتـش و خون</a:t>
            </a:r>
          </a:p>
        </p:txBody>
      </p:sp>
    </p:spTree>
    <p:extLst>
      <p:ext uri="{BB962C8B-B14F-4D97-AF65-F5344CB8AC3E}">
        <p14:creationId xmlns:p14="http://schemas.microsoft.com/office/powerpoint/2010/main" val="205339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292003F6-AFB1-E14C-911E-2BC16D6201FB}"/>
              </a:ext>
            </a:extLst>
          </p:cNvPr>
          <p:cNvSpPr/>
          <p:nvPr/>
        </p:nvSpPr>
        <p:spPr>
          <a:xfrm>
            <a:off x="105879" y="67376"/>
            <a:ext cx="12002702" cy="3874394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4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مـا  صدای  اویـیم  در بیابان ها</a:t>
            </a:r>
          </a:p>
          <a:p>
            <a:pPr algn="ctr" rtl="1">
              <a:lnSpc>
                <a:spcPct val="150000"/>
              </a:lnSpc>
            </a:pP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راه  را  مـهـیـا  مـی سـازیم</a:t>
            </a:r>
          </a:p>
        </p:txBody>
      </p:sp>
    </p:spTree>
    <p:extLst>
      <p:ext uri="{BB962C8B-B14F-4D97-AF65-F5344CB8AC3E}">
        <p14:creationId xmlns:p14="http://schemas.microsoft.com/office/powerpoint/2010/main" val="232810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1711671F-7BAD-154C-9E45-0050BD6D39CE}"/>
              </a:ext>
            </a:extLst>
          </p:cNvPr>
          <p:cNvSpPr/>
          <p:nvPr/>
        </p:nvSpPr>
        <p:spPr>
          <a:xfrm>
            <a:off x="105878" y="86627"/>
            <a:ext cx="12012328" cy="5032147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1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او 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بـا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ز آ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یـد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بـر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اَ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بــرِ </a:t>
            </a:r>
            <a:r>
              <a:rPr lang="fa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سـمـا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 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سـیـمـایـش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در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خـشـا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بـا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نگِ 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شـیـپـورهـا</a:t>
            </a:r>
            <a:endParaRPr lang="fa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50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B08C8BB6-827E-7F45-8C8D-E0B8C792B890}"/>
              </a:ext>
            </a:extLst>
          </p:cNvPr>
          <p:cNvSpPr/>
          <p:nvPr/>
        </p:nvSpPr>
        <p:spPr>
          <a:xfrm>
            <a:off x="144380" y="105878"/>
            <a:ext cx="11954576" cy="5032147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فــریـاد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کـن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a-IR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ایـن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سـال</a:t>
            </a:r>
            <a:r>
              <a:rPr lang="fa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لـطـف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اوسـت</a:t>
            </a:r>
            <a:endParaRPr lang="fa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از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قـلـب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آسـمـان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نـجـات  آیـد</a:t>
            </a:r>
            <a:endParaRPr lang="fa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0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8130E0F8-086F-4F44-AB1D-9D67632459C8}"/>
              </a:ext>
            </a:extLst>
          </p:cNvPr>
          <p:cNvSpPr/>
          <p:nvPr/>
        </p:nvSpPr>
        <p:spPr>
          <a:xfrm>
            <a:off x="134755" y="115503"/>
            <a:ext cx="11954576" cy="3874394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این روزها روزهای حزقـیال </a:t>
            </a:r>
            <a:endParaRPr lang="fa-IR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جان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گـیرند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ا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سـتـخـوان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ها</a:t>
            </a:r>
          </a:p>
        </p:txBody>
      </p:sp>
    </p:spTree>
    <p:extLst>
      <p:ext uri="{BB962C8B-B14F-4D97-AF65-F5344CB8AC3E}">
        <p14:creationId xmlns:p14="http://schemas.microsoft.com/office/powerpoint/2010/main" val="391795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2A6ED7C8-DA98-9A49-8CA9-0267E11347F5}"/>
              </a:ext>
            </a:extLst>
          </p:cNvPr>
          <p:cNvSpPr/>
          <p:nvPr/>
        </p:nvSpPr>
        <p:spPr>
          <a:xfrm>
            <a:off x="105878" y="67377"/>
            <a:ext cx="12012327" cy="4062651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روزهای  داوود  خدمـتگزار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تـو</a:t>
            </a:r>
            <a:endParaRPr lang="fa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پرستـش  احیـا  مـی شـود</a:t>
            </a:r>
          </a:p>
        </p:txBody>
      </p:sp>
    </p:spTree>
    <p:extLst>
      <p:ext uri="{BB962C8B-B14F-4D97-AF65-F5344CB8AC3E}">
        <p14:creationId xmlns:p14="http://schemas.microsoft.com/office/powerpoint/2010/main" val="261864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75</Words>
  <Application>Microsoft Office PowerPoint</Application>
  <PresentationFormat>Widescreen</PresentationFormat>
  <Paragraphs>40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Rose, Daniel (Student)</dc:creator>
  <cp:lastModifiedBy>Niloofar</cp:lastModifiedBy>
  <cp:revision>8</cp:revision>
  <dcterms:created xsi:type="dcterms:W3CDTF">2019-09-02T15:43:50Z</dcterms:created>
  <dcterms:modified xsi:type="dcterms:W3CDTF">2019-12-18T17:06:11Z</dcterms:modified>
</cp:coreProperties>
</file>