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54"/>
  </p:normalViewPr>
  <p:slideViewPr>
    <p:cSldViewPr snapToGrid="0" snapToObjects="1">
      <p:cViewPr varScale="1">
        <p:scale>
          <a:sx n="62" d="100"/>
          <a:sy n="62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83AB8B-140C-7A40-B70D-967259AD5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CC454BE-5083-5B4D-B812-1F3497207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D4F5273-3325-9F47-8B7C-BD963DA2A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00B251-0CB7-C246-A577-156FDF04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B79186-4C56-404E-81EC-4DEB5D438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5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3947B7-21F9-5142-A7A5-441EFA90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065B56D-CD57-0841-B650-2C1EB4246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4E1496E-0611-A44F-949E-773D9188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AA0E0BD-C18C-014E-8EC4-B84C2219C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69D45E-0CFD-F642-99F1-21C2A0F5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0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7E399E4-1AD5-6742-A02A-5BCC51220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EB30014-1177-0149-879B-FBD3BD94E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F84F6C-341E-A143-9BA2-18E75247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11EF08-A049-B548-9955-78104726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C01EE-FA1E-E344-A90D-F543D09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8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5EF3F6-435C-A447-8764-056B912FD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4EBEA6-1156-3F46-B272-E5F1ABFCA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82BF10-E4A4-FB47-8207-17429FF5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392C95-591F-194A-85E6-DA28694B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3DF23B3-23C9-9246-8787-8811BC3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6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1FA917-8A9D-1149-BC0A-D5A5A6DFF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5FB836-14DB-B247-9F9C-F4C7C69F9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8715CD-DB0A-A641-B86E-022D8145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ACAD5AC-F501-0343-BB20-DAC177C2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F71E2F-B093-744D-A980-170827CF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4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5CAC27-D186-A449-8DC5-4B85CA59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4837AE-BA87-C549-9193-AC210C8CA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DFF8342-86D9-6341-A786-E39AF127A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B411D6-6557-8047-A7D8-324270063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05E9FBF-94BC-BD4B-9F03-01D3D3BF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F951F0-E0DE-E149-BF98-B0E03157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5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E45A0A-082D-8947-888D-4C2B741E2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50E358-905B-0648-BCA6-98CD23751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4EB89F-827F-DD4A-9117-872966A01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8DD52F2-5EE4-364E-8D67-3F54137A0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50DC83F-16D8-4744-94C7-299145F24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D8AC289-9F0A-074A-BAFB-3130CC9D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DE82B32-4D3E-FA4F-B9FE-88329D970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8A340B9-B231-FC48-93C3-5A81D984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C957A1-DA03-A643-80EA-0273C7B2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228A8CA-C659-554F-82B5-34DFC22D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2E32770-1DD6-2F48-A43D-4854CAAA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2D93E32-6478-0848-BE61-88C9790D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9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7764CD0-CCD1-294A-B404-790BAF423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9239B3B-B626-CC42-A2AE-83851163A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C25ED61-5AA0-C04E-A651-B9AB1B5A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9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B6DC9D-3259-EB45-A821-C0A26884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CEB43F-4993-C342-B6E1-589B994A4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9C7A2D7-0B92-F946-934C-A0D35432E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E80C3E5-5CC3-534F-A0ED-407104137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CA348C9-8C5C-1747-AEEA-F3D260F4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4B4D9F4-1117-C447-A441-4E216397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5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128C60-ED1B-7C45-9EFA-26A40DBBB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2575CD8-E507-FE4E-9817-F399C9B71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BB52B21-FE05-5D45-B240-8935FAF16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06599FD-3BB5-784B-BA7C-D6B16680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797220-1E86-5F46-AB82-65CD26F7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B4AC067-A0B8-F64A-93D5-D54B458A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5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A38317C-9FF8-334F-9348-AF37CEE34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31A5DD4-17FD-E342-BC20-F355FA5D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EAE4E8-6493-7C4B-AA79-ED77F9515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2B153-554A-8549-ABA0-6C0F3CE832B1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FC07F4-B7E9-D14E-890E-9BFE27C1F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FC968-DF67-0E4C-8FF5-42C5B3D7F3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FABDB-2D8B-6941-80A2-73D2A8B44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A826F80-3E96-CF40-AD03-C26CF5751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BF014536-D905-B54E-9185-ECDF2D68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467" y="102742"/>
            <a:ext cx="12010490" cy="57861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cap="none" spc="0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ایـن  اسـت</a:t>
            </a:r>
          </a:p>
          <a:p>
            <a:pPr algn="ctr" rtl="1"/>
            <a:r>
              <a:rPr lang="fa-IR" b="1" cap="none" spc="0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فریاد شیر </a:t>
            </a:r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سِـبط </a:t>
            </a:r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یهودا</a:t>
            </a:r>
          </a:p>
          <a:p>
            <a:pPr algn="ctr" rtl="1"/>
            <a:endParaRPr lang="fa-IR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ایـن  اسـت</a:t>
            </a:r>
          </a:p>
          <a:p>
            <a:pPr algn="ctr" rtl="1"/>
            <a:endParaRPr lang="fa-IR" b="1" cap="none" spc="0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اعلان پیروزی پـادشاه</a:t>
            </a:r>
          </a:p>
        </p:txBody>
      </p:sp>
    </p:spTree>
    <p:extLst>
      <p:ext uri="{BB962C8B-B14F-4D97-AF65-F5344CB8AC3E}">
        <p14:creationId xmlns:p14="http://schemas.microsoft.com/office/powerpoint/2010/main" val="5409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71919" y="82192"/>
            <a:ext cx="12041312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5400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اکنون با </a:t>
            </a:r>
            <a:r>
              <a:rPr lang="fa-IR" sz="7200" b="1" dirty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فریاد </a:t>
            </a:r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شادمانی</a:t>
            </a:r>
          </a:p>
          <a:p>
            <a:pPr algn="ctr" rtl="1"/>
            <a:endParaRPr lang="en-US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سـراییم  ای  عیسی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400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تـو سـلـطانی</a:t>
            </a:r>
            <a:endParaRPr lang="en-GB" sz="7200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254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71919" y="82192"/>
            <a:ext cx="12041312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5400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پـیـش  رویـم </a:t>
            </a:r>
          </a:p>
          <a:p>
            <a:pPr algn="ctr" rtl="1"/>
            <a:endParaRPr lang="fa-IR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 مـسح  و  قـدرت  تو</a:t>
            </a:r>
          </a:p>
          <a:p>
            <a:pPr algn="ctr" rtl="1"/>
            <a:endParaRPr lang="en-US" sz="2800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همراه با لـشگر آسمانی</a:t>
            </a:r>
            <a:endParaRPr lang="en-US" sz="7200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327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71919" y="82192"/>
            <a:ext cx="12041312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5400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جــنـگ  مـاسـت</a:t>
            </a:r>
          </a:p>
          <a:p>
            <a:pPr algn="ctr" rtl="1"/>
            <a:endParaRPr lang="fa-IR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 قـدرت های ظلمت</a:t>
            </a:r>
          </a:p>
          <a:p>
            <a:pPr algn="ctr" rtl="1"/>
            <a:endParaRPr lang="en-US" sz="2800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اما پیروز گردیم با شهامت</a:t>
            </a:r>
            <a:endParaRPr lang="en-US" sz="7200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253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71919" y="82192"/>
            <a:ext cx="12041312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5400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0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سردار لشگر ما عـیسی</a:t>
            </a:r>
          </a:p>
          <a:p>
            <a:pPr algn="ctr" rtl="1"/>
            <a:endParaRPr lang="fa-IR" b="1" dirty="0" smtClean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اقـتـدار  مـا  اوســت</a:t>
            </a:r>
          </a:p>
          <a:p>
            <a:pPr algn="ctr" rtl="1"/>
            <a:endParaRPr lang="en-US" sz="2800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9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سَـــرِ  کـلـیـساسـت</a:t>
            </a:r>
            <a:endParaRPr lang="en-US" sz="7200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glow rad="228600">
                  <a:schemeClr val="bg2">
                    <a:lumMod val="9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690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FABDB-2D8B-6941-80A2-73D2A8B44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A826F80-3E96-CF40-AD03-C26CF5751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F014536-D905-B54E-9185-ECDF2D68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3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69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6</cp:revision>
  <dcterms:created xsi:type="dcterms:W3CDTF">2019-09-18T18:05:07Z</dcterms:created>
  <dcterms:modified xsi:type="dcterms:W3CDTF">2019-11-08T09:44:09Z</dcterms:modified>
</cp:coreProperties>
</file>