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6" r:id="rId3"/>
    <p:sldId id="257" r:id="rId4"/>
    <p:sldId id="258" r:id="rId5"/>
    <p:sldId id="259" r:id="rId6"/>
    <p:sldId id="260" r:id="rId7"/>
    <p:sldId id="261" r:id="rId8"/>
    <p:sldId id="278" r:id="rId9"/>
    <p:sldId id="279" r:id="rId10"/>
    <p:sldId id="280" r:id="rId11"/>
    <p:sldId id="281" r:id="rId12"/>
    <p:sldId id="282" r:id="rId13"/>
    <p:sldId id="283" r:id="rId14"/>
    <p:sldId id="267" r:id="rId15"/>
    <p:sldId id="284" r:id="rId16"/>
    <p:sldId id="285" r:id="rId17"/>
    <p:sldId id="286" r:id="rId18"/>
    <p:sldId id="287" r:id="rId19"/>
    <p:sldId id="288" r:id="rId20"/>
    <p:sldId id="289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124-6739-4450-B38F-D21A5CF3581C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19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124-6739-4450-B38F-D21A5CF3581C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34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124-6739-4450-B38F-D21A5CF3581C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013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124-6739-4450-B38F-D21A5CF3581C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98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124-6739-4450-B38F-D21A5CF3581C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381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124-6739-4450-B38F-D21A5CF3581C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1418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124-6739-4450-B38F-D21A5CF3581C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83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124-6739-4450-B38F-D21A5CF3581C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2510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124-6739-4450-B38F-D21A5CF3581C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97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124-6739-4450-B38F-D21A5CF3581C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777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124-6739-4450-B38F-D21A5CF3581C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630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79124-6739-4450-B38F-D21A5CF3581C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1D0F0-92C5-40FD-9164-FEF086A5B0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6069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157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71120"/>
            <a:ext cx="11998959" cy="28931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0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بـرافـرازم </a:t>
            </a:r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هـلـلویـاه</a:t>
            </a:r>
            <a:endParaRPr lang="en-GB" sz="72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28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fa-IR" sz="28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گـرچـه گـیـج و حـیـرانـم</a:t>
            </a:r>
            <a:endParaRPr lang="en-GB" sz="72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320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71120"/>
            <a:ext cx="11998959" cy="28931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0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بـرافـرازم </a:t>
            </a:r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هـلـلویـاه</a:t>
            </a:r>
            <a:endParaRPr lang="en-GB" sz="72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28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fa-IR" sz="28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قـدرت تـرس مـحو گشـته</a:t>
            </a:r>
            <a:endParaRPr lang="en-GB" sz="72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612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71120"/>
            <a:ext cx="11998959" cy="28931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0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مـی </a:t>
            </a:r>
            <a:r>
              <a:rPr lang="fa-IR" sz="7200" b="1" dirty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سـرایـم در میـان </a:t>
            </a:r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طوفان</a:t>
            </a:r>
            <a:endParaRPr lang="en-GB" sz="72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28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 بانگ </a:t>
            </a:r>
            <a:r>
              <a:rPr lang="fa-IR" sz="7200" b="1" dirty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مـن  را بـشـنود </a:t>
            </a:r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آسِـمان</a:t>
            </a:r>
            <a:endParaRPr lang="en-GB" sz="72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504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71120"/>
            <a:ext cx="11998959" cy="35702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0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خـاکـستر بـر می خیزد  امید</a:t>
            </a:r>
          </a:p>
          <a:p>
            <a:pPr algn="ctr" rtl="1"/>
            <a:endParaRPr lang="fa-IR" sz="10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بـر مرگ پیروز شـد</a:t>
            </a:r>
          </a:p>
          <a:p>
            <a:pPr algn="ctr" rtl="1"/>
            <a:endParaRPr lang="fa-IR" sz="10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زنـده است  شـاه شـاهـان</a:t>
            </a:r>
            <a:endParaRPr lang="en-GB" sz="60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0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863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71120"/>
            <a:ext cx="11998959" cy="209288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0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GB" sz="48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خــوانـم</a:t>
            </a:r>
            <a:r>
              <a:rPr lang="en-GB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7200" b="1" dirty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بـلــنـدتــر </a:t>
            </a:r>
            <a:endParaRPr lang="en-GB" sz="72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993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71120"/>
            <a:ext cx="11998959" cy="29854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0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خـوانـم  بـلـنــدتــر</a:t>
            </a:r>
            <a:endParaRPr lang="en-GB" sz="72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28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fa-IR" sz="72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</a:t>
            </a:r>
            <a:r>
              <a:rPr lang="ar-SA" sz="7200" b="1" dirty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حـضـور </a:t>
            </a:r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دشـمـنـانـم</a:t>
            </a:r>
            <a:endParaRPr lang="en-GB" sz="72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133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71120"/>
            <a:ext cx="11998959" cy="29854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0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خـوانـم  بـلـنــدتــر</a:t>
            </a:r>
            <a:endParaRPr lang="en-GB" sz="72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28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fa-IR" sz="72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بــلــنـدتـر از بـی ایـمـانـی</a:t>
            </a:r>
            <a:endParaRPr lang="en-GB" sz="72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128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71120"/>
            <a:ext cx="11998959" cy="29854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0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خـوانـم  بـلـنــدتــر</a:t>
            </a:r>
            <a:endParaRPr lang="en-GB" sz="72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28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fa-IR" sz="72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پـرسـتـش اسـت  سِـلاحـم</a:t>
            </a:r>
            <a:endParaRPr lang="en-GB" sz="72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755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71120"/>
            <a:ext cx="11998959" cy="29854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0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خـوانـم  بـلـنــدتــر</a:t>
            </a:r>
            <a:endParaRPr lang="en-GB" sz="72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28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fa-IR" sz="72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آسـمـان بـرایـم مـی جـنـگـد</a:t>
            </a:r>
            <a:endParaRPr lang="en-GB" sz="72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760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71120"/>
            <a:ext cx="11998959" cy="28931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0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مـی </a:t>
            </a:r>
            <a:r>
              <a:rPr lang="fa-IR" sz="7200" b="1" dirty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سـرایـم در میـان </a:t>
            </a:r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طوفان</a:t>
            </a:r>
            <a:endParaRPr lang="en-GB" sz="72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28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 بانگ </a:t>
            </a:r>
            <a:r>
              <a:rPr lang="fa-IR" sz="7200" b="1" dirty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مـن  را بـشـنود </a:t>
            </a:r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آسِـمان</a:t>
            </a:r>
            <a:endParaRPr lang="en-GB" sz="72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939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71120"/>
            <a:ext cx="11998959" cy="29854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0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بـرافـرازم  هـلـلویـاه</a:t>
            </a:r>
            <a:endParaRPr lang="en-GB" sz="72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28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fa-IR" sz="72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</a:t>
            </a:r>
            <a:r>
              <a:rPr lang="ar-SA" sz="7200" b="1" dirty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حـضـور </a:t>
            </a:r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دشـمـنـانـم</a:t>
            </a:r>
            <a:endParaRPr lang="en-GB" sz="72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914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71120"/>
            <a:ext cx="11998959" cy="35702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0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خـاکـستر بـر می خیزد  امید</a:t>
            </a:r>
          </a:p>
          <a:p>
            <a:pPr algn="ctr" rtl="1"/>
            <a:endParaRPr lang="fa-IR" sz="10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بـر مرگ پیروز شـد</a:t>
            </a:r>
          </a:p>
          <a:p>
            <a:pPr algn="ctr" rtl="1"/>
            <a:endParaRPr lang="fa-IR" sz="10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زنـده است  شـاه شـاهـان</a:t>
            </a:r>
            <a:endParaRPr lang="en-GB" sz="60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0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132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814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71120"/>
            <a:ext cx="11998959" cy="28931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0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بـرافـرازم </a:t>
            </a:r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هـلـلویـاه</a:t>
            </a:r>
            <a:endParaRPr lang="en-GB" sz="72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28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fa-IR" sz="28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بـلـنـدتـر  از  بـی ایـمـانـی </a:t>
            </a:r>
            <a:endParaRPr lang="en-GB" sz="72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248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71120"/>
            <a:ext cx="11998959" cy="304698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0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بـرافـرازم </a:t>
            </a:r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هـلـلویـاه</a:t>
            </a:r>
            <a:endParaRPr lang="en-GB" sz="72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28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fa-IR" sz="28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پـرسـتـش  اسـت  سـلـاحـم </a:t>
            </a:r>
            <a:endParaRPr lang="en-GB" sz="72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0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780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71120"/>
            <a:ext cx="11998959" cy="28931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0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بـرافـرازم </a:t>
            </a:r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7200" b="1" dirty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هـلـلویـاه </a:t>
            </a:r>
            <a:endParaRPr lang="en-GB" sz="72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28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آسـمـان  بـرایـم  مـی جـنـگـد </a:t>
            </a:r>
            <a:endParaRPr lang="en-GB" sz="72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764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71120"/>
            <a:ext cx="11998959" cy="28931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0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مـی </a:t>
            </a:r>
            <a:r>
              <a:rPr lang="fa-IR" sz="7200" b="1" dirty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سـرایـم در میـان </a:t>
            </a:r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طوفان</a:t>
            </a:r>
            <a:endParaRPr lang="en-GB" sz="72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28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 بانگ </a:t>
            </a:r>
            <a:r>
              <a:rPr lang="fa-IR" sz="7200" b="1" dirty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مـن  را بـشـنود </a:t>
            </a:r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آسِـمان</a:t>
            </a:r>
            <a:endParaRPr lang="en-GB" sz="72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323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71120"/>
            <a:ext cx="11998959" cy="35702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0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خـاکـستر بـر می خیزد  امید</a:t>
            </a:r>
          </a:p>
          <a:p>
            <a:pPr algn="ctr" rtl="1"/>
            <a:endParaRPr lang="fa-IR" sz="10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بـر مرگ پیروز شـد</a:t>
            </a:r>
          </a:p>
          <a:p>
            <a:pPr algn="ctr" rtl="1"/>
            <a:endParaRPr lang="fa-IR" sz="10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زنـده است  شـاه شـاهـان</a:t>
            </a:r>
            <a:endParaRPr lang="en-GB" sz="60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0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088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71120"/>
            <a:ext cx="11998959" cy="28931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0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بـرافـرازم </a:t>
            </a:r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هـلـلویـاه</a:t>
            </a:r>
            <a:endParaRPr lang="en-GB" sz="72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28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fa-IR" sz="28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بـا  تـمـام  وجـودم</a:t>
            </a:r>
            <a:endParaRPr lang="en-GB" sz="72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899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71120"/>
            <a:ext cx="11998959" cy="28931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0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بـرافـرازم </a:t>
            </a:r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هـلـلویـاه</a:t>
            </a:r>
            <a:endParaRPr lang="en-GB" sz="7200" b="1" dirty="0" smtClean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28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fa-IR" sz="28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خـواهـم دیـد تاریکی محو گشـته</a:t>
            </a:r>
            <a:endParaRPr lang="en-GB" sz="7200" b="1" dirty="0">
              <a:ln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408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156</Words>
  <Application>Microsoft Office PowerPoint</Application>
  <PresentationFormat>Widescreen</PresentationFormat>
  <Paragraphs>81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4</cp:revision>
  <dcterms:created xsi:type="dcterms:W3CDTF">2019-08-31T16:26:19Z</dcterms:created>
  <dcterms:modified xsi:type="dcterms:W3CDTF">2019-12-18T16:29:06Z</dcterms:modified>
</cp:coreProperties>
</file>