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64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817A5-5E00-46A2-92A8-6A6DBC6576C9}" type="datetimeFigureOut">
              <a:rPr lang="de-DE" smtClean="0"/>
              <a:t>17.12.2019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5EAA6-EBFB-4D99-847C-9E51712D244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1486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817A5-5E00-46A2-92A8-6A6DBC6576C9}" type="datetimeFigureOut">
              <a:rPr lang="de-DE" smtClean="0"/>
              <a:t>17.12.2019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5EAA6-EBFB-4D99-847C-9E51712D244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84464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817A5-5E00-46A2-92A8-6A6DBC6576C9}" type="datetimeFigureOut">
              <a:rPr lang="de-DE" smtClean="0"/>
              <a:t>17.12.2019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5EAA6-EBFB-4D99-847C-9E51712D244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10160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817A5-5E00-46A2-92A8-6A6DBC6576C9}" type="datetimeFigureOut">
              <a:rPr lang="de-DE" smtClean="0"/>
              <a:t>17.12.2019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5EAA6-EBFB-4D99-847C-9E51712D244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3786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817A5-5E00-46A2-92A8-6A6DBC6576C9}" type="datetimeFigureOut">
              <a:rPr lang="de-DE" smtClean="0"/>
              <a:t>17.12.2019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5EAA6-EBFB-4D99-847C-9E51712D244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6849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817A5-5E00-46A2-92A8-6A6DBC6576C9}" type="datetimeFigureOut">
              <a:rPr lang="de-DE" smtClean="0"/>
              <a:t>17.12.2019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5EAA6-EBFB-4D99-847C-9E51712D244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1758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817A5-5E00-46A2-92A8-6A6DBC6576C9}" type="datetimeFigureOut">
              <a:rPr lang="de-DE" smtClean="0"/>
              <a:t>17.12.2019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5EAA6-EBFB-4D99-847C-9E51712D244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47389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817A5-5E00-46A2-92A8-6A6DBC6576C9}" type="datetimeFigureOut">
              <a:rPr lang="de-DE" smtClean="0"/>
              <a:t>17.12.2019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5EAA6-EBFB-4D99-847C-9E51712D244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32700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817A5-5E00-46A2-92A8-6A6DBC6576C9}" type="datetimeFigureOut">
              <a:rPr lang="de-DE" smtClean="0"/>
              <a:t>17.12.2019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5EAA6-EBFB-4D99-847C-9E51712D244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20648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817A5-5E00-46A2-92A8-6A6DBC6576C9}" type="datetimeFigureOut">
              <a:rPr lang="de-DE" smtClean="0"/>
              <a:t>17.12.2019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5EAA6-EBFB-4D99-847C-9E51712D244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8163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817A5-5E00-46A2-92A8-6A6DBC6576C9}" type="datetimeFigureOut">
              <a:rPr lang="de-DE" smtClean="0"/>
              <a:t>17.12.2019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5EAA6-EBFB-4D99-847C-9E51712D244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8484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6817A5-5E00-46A2-92A8-6A6DBC6576C9}" type="datetimeFigureOut">
              <a:rPr lang="de-DE" smtClean="0"/>
              <a:t>17.12.2019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55EAA6-EBFB-4D99-847C-9E51712D244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68014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77602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597086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en-GB" sz="6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/>
            <a:r>
              <a:rPr lang="en-GB" sz="66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  <a:r>
              <a:rPr lang="fa-IR" sz="66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در قصرهای او داخل شو</a:t>
            </a:r>
            <a:endParaRPr lang="en-GB" sz="6600" b="1" cap="none" spc="0" dirty="0" smtClean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/>
            <a:endParaRPr lang="fa-IR" b="1" cap="none" spc="0" dirty="0" smtClean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/>
            <a:r>
              <a:rPr lang="en-GB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خداوند را سجده کن</a:t>
            </a:r>
            <a:endParaRPr lang="en-GB" sz="66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/>
            <a:endParaRPr lang="fa-IR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/>
            <a:r>
              <a:rPr lang="en-GB" sz="66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  <a:r>
              <a:rPr lang="fa-IR" sz="66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در قصرهای او داخل شو</a:t>
            </a:r>
            <a:endParaRPr lang="en-GB" sz="6600" b="1" cap="none" spc="0" dirty="0" smtClean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/>
            <a:endParaRPr lang="fa-IR" b="1" cap="none" spc="0" dirty="0" smtClean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/>
            <a:r>
              <a:rPr lang="en-GB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جلال و شکوهش بین</a:t>
            </a:r>
            <a:endParaRPr lang="en-US" sz="6600" b="1" cap="none" spc="0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86643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597086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en-GB" sz="6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/>
            <a:r>
              <a:rPr lang="en-GB" sz="66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  <a:r>
              <a:rPr lang="fa-IR" sz="66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به حضور قدوسش برو</a:t>
            </a:r>
            <a:endParaRPr lang="en-GB" sz="6600" b="1" cap="none" spc="0" dirty="0" smtClean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/>
            <a:endParaRPr lang="fa-IR" b="1" cap="none" spc="0" dirty="0" smtClean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/>
            <a:r>
              <a:rPr lang="en-GB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او را سـتـایـش کـن</a:t>
            </a:r>
            <a:endParaRPr lang="en-GB" sz="66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/>
            <a:endParaRPr lang="fa-IR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/>
            <a:r>
              <a:rPr lang="en-GB" sz="66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  <a:r>
              <a:rPr lang="fa-IR" sz="66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در قصرهای او داخل شو</a:t>
            </a:r>
            <a:endParaRPr lang="en-GB" sz="6600" b="1" cap="none" spc="0" dirty="0" smtClean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/>
            <a:endParaRPr lang="fa-IR" b="1" cap="none" spc="0" dirty="0" smtClean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/>
            <a:r>
              <a:rPr lang="en-GB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مـتـبـدّل  خـواهـی  شـد</a:t>
            </a:r>
            <a:endParaRPr lang="en-US" sz="6600" b="1" cap="none" spc="0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767673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637843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42</Words>
  <Application>Microsoft Office PowerPoint</Application>
  <PresentationFormat>Widescreen</PresentationFormat>
  <Paragraphs>16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2</cp:revision>
  <dcterms:created xsi:type="dcterms:W3CDTF">2019-12-17T22:37:09Z</dcterms:created>
  <dcterms:modified xsi:type="dcterms:W3CDTF">2019-12-17T22:50:52Z</dcterms:modified>
</cp:coreProperties>
</file>