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6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852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935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13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78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697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953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925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26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81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41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1135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DD088-44C2-41B1-8FB9-3CB66F683AAF}" type="datetimeFigureOut">
              <a:rPr lang="de-DE" smtClean="0"/>
              <a:t>17.12.2019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93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14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549381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lumMod val="2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بـارانِ  شـفـا  ریـزد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بـارانِ  شـفـا  ریـزد</a:t>
            </a:r>
            <a:endParaRPr lang="fa-IR" sz="72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lumMod val="2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</a:p>
        </p:txBody>
      </p:sp>
    </p:spTree>
    <p:extLst>
      <p:ext uri="{BB962C8B-B14F-4D97-AF65-F5344CB8AC3E}">
        <p14:creationId xmlns:p14="http://schemas.microsoft.com/office/powerpoint/2010/main" val="4062362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36265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lumMod val="2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بــریـــزد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بــریـــزد</a:t>
            </a:r>
            <a:endParaRPr lang="fa-IR" sz="72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lumMod val="2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070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424731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lumMod val="2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بـریـزد  بـریـزد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بگشا درهای آسمان</a:t>
            </a:r>
            <a:endParaRPr lang="fa-IR" sz="72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lumMod val="2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54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424731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lumMod val="2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تــا  ریــزد بـرکـت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بگشا درهای آسمان</a:t>
            </a:r>
            <a:endParaRPr lang="fa-IR" sz="72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lumMod val="2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34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424731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lumMod val="2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بـریـزد  بـریـزد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بگشا درهای آسمان</a:t>
            </a:r>
            <a:endParaRPr lang="fa-IR" sz="72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lumMod val="2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21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424731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lumMod val="2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تــا  ریــزد  قــوت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بگشا درهای آسمان</a:t>
            </a:r>
            <a:endParaRPr lang="fa-IR" sz="72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lumMod val="2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196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2890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2019-12-17T19:36:29Z</dcterms:created>
  <dcterms:modified xsi:type="dcterms:W3CDTF">2019-12-17T19:36:46Z</dcterms:modified>
</cp:coreProperties>
</file>