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52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35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513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787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69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53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592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26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81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4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11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D088-44C2-41B1-8FB9-3CB66F683AAF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1B56F-74C6-4667-9131-83F0A1AE25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93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14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54938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بـارانِ  شـفـا  ریـزد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بـارانِ  شـفـا  ریـزد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۲</a:t>
            </a:r>
          </a:p>
        </p:txBody>
      </p:sp>
    </p:spTree>
    <p:extLst>
      <p:ext uri="{BB962C8B-B14F-4D97-AF65-F5344CB8AC3E}">
        <p14:creationId xmlns:p14="http://schemas.microsoft.com/office/powerpoint/2010/main" val="406236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36265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بــریـــزد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بــریـــزد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7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2473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بـریـزد  بـریـزد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بگشا درهای آسمان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54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2473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تــا  ریــزد بـرکـت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بگشا درهای آسمان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93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2473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بـریـزد  بـریـزد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بگشا درهای آسمان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424731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تــا  ریــزد  قــوت</a:t>
            </a: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39700">
                    <a:schemeClr val="bg2">
                      <a:lumMod val="25000"/>
                      <a:alpha val="4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بگشا درهای آسمان</a:t>
            </a:r>
            <a:endParaRPr lang="fa-IR" sz="7200" b="1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39700">
                  <a:schemeClr val="bg2">
                    <a:lumMod val="25000"/>
                    <a:alpha val="40000"/>
                  </a:schemeClr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19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890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2019-12-17T19:36:29Z</dcterms:created>
  <dcterms:modified xsi:type="dcterms:W3CDTF">2019-12-17T19:36:46Z</dcterms:modified>
</cp:coreProperties>
</file>