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2" r:id="rId9"/>
    <p:sldId id="265" r:id="rId10"/>
    <p:sldId id="266" r:id="rId11"/>
    <p:sldId id="25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754"/>
  </p:normalViewPr>
  <p:slideViewPr>
    <p:cSldViewPr snapToGrid="0" snapToObjects="1">
      <p:cViewPr varScale="1">
        <p:scale>
          <a:sx n="66" d="100"/>
          <a:sy n="66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66E3F3F-3722-204B-8754-E50EBA1256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FA2F87E-008F-A04C-B119-F5E549174C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DD25FC8-6C0F-7F42-96D8-D3D5AD05D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E1FB-9C0C-CC4A-AA94-5CE6A7163990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A01B2A7-78AF-7C40-A135-96E9365E8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1DF066A-202E-624F-A890-431C9497B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6551-E95A-DB4C-86AA-4E3FE75F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177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3FD265E-8575-2C46-9C34-A9C8AF09C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281AF50-0465-F342-90CA-6B0FACCD4F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9BC7202-8EEF-1B49-86B7-9A5F24593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E1FB-9C0C-CC4A-AA94-5CE6A7163990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F66F50E-D7C7-C34B-A139-14FFE1994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CD56BFA-0357-4A4D-BE65-B0276EE08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6551-E95A-DB4C-86AA-4E3FE75F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287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2EC6DF9B-FE5B-DB46-8CDD-C6FBE8BA15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AB670BDD-F919-804D-9BDD-D13F15B67E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D6E7058-E928-E84E-9E65-0CB2A1064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E1FB-9C0C-CC4A-AA94-5CE6A7163990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1DA30D8-22CB-5146-A07A-E10E17F93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D4E63FE-7D99-244D-84DE-E726D3AFA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6551-E95A-DB4C-86AA-4E3FE75F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14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ED2FE0C-4BD7-954F-93F4-DEC2AC479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3D9B688-86A6-0941-A36C-38BD293BF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1AB89A2-0127-9A42-8EF6-29D65A74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E1FB-9C0C-CC4A-AA94-5CE6A7163990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B03AC68-D096-CD4B-9B61-B15078726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7128B80-17AB-FA4F-8343-F1C1B81DE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6551-E95A-DB4C-86AA-4E3FE75F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609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EDD74E8-554E-2B42-A7FE-E4893A815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45D59C1-E9CE-9342-881A-919E274057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C14B471-3F19-8A4B-9EFD-2E3D26EE4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E1FB-9C0C-CC4A-AA94-5CE6A7163990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0B36C91-1C0F-E045-A015-BDFAFD920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7B94820-BAB5-0544-BEE2-5F7EF198F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6551-E95A-DB4C-86AA-4E3FE75F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648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8AE8D90-2689-EB45-87E9-080769D2E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A99A8BB-1613-9E41-AE95-75E1DA0779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921D43B-E6C8-494E-ACB2-58FBBA6AA7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18775DE-8142-1B4C-864F-774DAB5AB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E1FB-9C0C-CC4A-AA94-5CE6A7163990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6433F4C-90F2-8C48-BB0E-EFE67DE81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93B8678-76F7-9B4F-BD9C-BAE647CE9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6551-E95A-DB4C-86AA-4E3FE75F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96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B1FA906-2BAC-7D4A-8AD3-BA75F43FC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C11ECDC-F1F0-A64E-802B-8ED2AF7C50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ABC453A-9EA2-8B46-BBC7-6880843288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90A0E87F-2364-B842-81D5-B61A39E4BB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1186DD5C-385A-FD4E-A573-0E8FD31338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6BF777D2-31A4-F843-9C74-0D84AF7E9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E1FB-9C0C-CC4A-AA94-5CE6A7163990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54AAFFAF-7152-7547-8623-E6CA3AC94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2BE44B3A-0189-CA46-A457-32B5F21FF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6551-E95A-DB4C-86AA-4E3FE75F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47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10B076-7BFA-D64E-9D82-311457A68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85F23810-7E92-9940-AEBF-4797E47AE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E1FB-9C0C-CC4A-AA94-5CE6A7163990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24917B24-24CF-A046-BAF3-283FEB065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3F66956-E6A5-0143-A140-3F6E4D3E1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6551-E95A-DB4C-86AA-4E3FE75F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703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CA4DAE66-40A5-BC49-81AC-203B3E0CB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E1FB-9C0C-CC4A-AA94-5CE6A7163990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1A1704A4-65D7-D94F-ABA0-1E5CD5B1F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4A1BD5C-2208-A344-8BEB-F8155016A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6551-E95A-DB4C-86AA-4E3FE75F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223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51B07F6-B5EA-B146-A80C-84EF047F8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3C06766-0F3C-374C-A4E0-AEE87FACE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45ECDA5-9488-9D4C-81F3-BA1ABCCB3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FA30288-1CB0-444E-8493-8CB2CD72E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E1FB-9C0C-CC4A-AA94-5CE6A7163990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30CFE9E-CF7C-E142-95A2-31C64F53C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E3D366E-97EE-C745-AB32-4A9A0A32C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6551-E95A-DB4C-86AA-4E3FE75F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353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CF3FE13-564F-B040-81BF-13153BD1C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E44BA35E-56B5-6043-BC0E-7FD6C7EF30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ADFC902-503A-FB4C-BF25-86F020EA7D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777631C-04AD-2B49-899D-04BEFCDC4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FE1FB-9C0C-CC4A-AA94-5CE6A7163990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8745E-2549-E84A-8E2F-CE4832C57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2A3CC4B-986E-1940-B381-667DA3EC4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6551-E95A-DB4C-86AA-4E3FE75F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112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6A4072DD-EEBA-2644-87E9-CF6066DEF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6586762-77A6-9D4A-A443-A5E534D17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B0F1A7B-FAD0-204E-BA38-FE6BE78461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7FE1FB-9C0C-CC4A-AA94-5CE6A7163990}" type="datetimeFigureOut">
              <a:rPr lang="en-US" smtClean="0"/>
              <a:t>12/17/2019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9A78F58-5BB9-A247-9B25-2A52649023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65B3882-A204-5E4D-A523-412B4CF4B2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66551-E95A-DB4C-86AA-4E3FE75FC5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721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B48EEA-1FFF-E440-926A-9C4EAA170C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4C106CDF-E5EC-1F4C-9298-4698A7DE8E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="" xmlns:a16="http://schemas.microsoft.com/office/drawing/2014/main" id="{8A4D57CF-7A76-4B40-A454-CC9F55FFBC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200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FB7F04E9-EE06-804D-86F1-D65D2EC58FEE}"/>
              </a:ext>
            </a:extLst>
          </p:cNvPr>
          <p:cNvSpPr/>
          <p:nvPr/>
        </p:nvSpPr>
        <p:spPr>
          <a:xfrm>
            <a:off x="0" y="67377"/>
            <a:ext cx="12098955" cy="4113947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spcAft>
                <a:spcPts val="800"/>
              </a:spcAft>
            </a:pPr>
            <a:endParaRPr lang="en-GB" sz="1000" b="1" dirty="0" smtClean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ar-SA" sz="6600" b="1" dirty="0" smtClean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شاد </a:t>
            </a:r>
            <a:r>
              <a:rPr lang="ar-SA" sz="66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باشیم شاد </a:t>
            </a:r>
            <a:r>
              <a:rPr lang="ar-SA" sz="6600" b="1" dirty="0" smtClean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باشیم</a:t>
            </a:r>
            <a:endParaRPr lang="en-GB" sz="6600" b="1" dirty="0" smtClean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endParaRPr lang="en-GB" sz="1000" b="1" dirty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ar-SA" sz="6600" b="1" dirty="0" smtClean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66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او خداوند </a:t>
            </a:r>
            <a:r>
              <a:rPr lang="ar-SA" sz="6600" b="1" dirty="0" smtClean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است</a:t>
            </a:r>
            <a:endParaRPr lang="en-GB" sz="6600" b="1" dirty="0" smtClean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ar-SA" sz="1000" b="1" dirty="0" smtClean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GB" sz="1000" b="1" dirty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ar-SA" sz="6600" b="1" dirty="0" smtClean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سراییم </a:t>
            </a:r>
            <a:r>
              <a:rPr lang="ar-SA" sz="66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</a:t>
            </a:r>
            <a:r>
              <a:rPr lang="fa-IR" sz="6600" b="1" dirty="0" err="1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یسی</a:t>
            </a:r>
            <a:r>
              <a:rPr lang="ar-SA" sz="66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خداوند است</a:t>
            </a:r>
            <a:endParaRPr lang="en-US" sz="6600" b="1" dirty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457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3B48EEA-1FFF-E440-926A-9C4EAA170C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4C106CDF-E5EC-1F4C-9298-4698A7DE8E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8A4D57CF-7A76-4B40-A454-CC9F55FFBC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263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5A586502-CC48-CD4E-B1AB-D5874A967976}"/>
              </a:ext>
            </a:extLst>
          </p:cNvPr>
          <p:cNvSpPr/>
          <p:nvPr/>
        </p:nvSpPr>
        <p:spPr>
          <a:xfrm>
            <a:off x="77002" y="67376"/>
            <a:ext cx="12031579" cy="428142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6000" b="1" dirty="0" smtClean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باهم  </a:t>
            </a:r>
            <a:r>
              <a:rPr lang="ar-SA" sz="60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گرد آییم  همه  </a:t>
            </a:r>
            <a:r>
              <a:rPr lang="ar-SA" sz="6000" b="1" dirty="0" smtClean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ایمانداران</a:t>
            </a:r>
            <a:endParaRPr lang="en-US" sz="6000" b="1" dirty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60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از  دل  سراییم  نام  خداوند  </a:t>
            </a:r>
            <a:r>
              <a:rPr lang="ar-SA" sz="6000" b="1" dirty="0" smtClean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را</a:t>
            </a:r>
            <a:endParaRPr lang="en-GB" sz="6000" b="1" dirty="0" smtClean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6000" b="1" dirty="0" smtClean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زیرا </a:t>
            </a:r>
            <a:r>
              <a:rPr lang="ar-SA" sz="60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خداوند ما لایق حمد و پرستش </a:t>
            </a:r>
            <a:r>
              <a:rPr lang="ar-SA" sz="6000" b="1" dirty="0" smtClean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است</a:t>
            </a:r>
            <a:endParaRPr lang="en-US" sz="6000" b="1" dirty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168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BA6FC74B-927A-6548-9810-4F37B7DEB4AD}"/>
              </a:ext>
            </a:extLst>
          </p:cNvPr>
          <p:cNvSpPr/>
          <p:nvPr/>
        </p:nvSpPr>
        <p:spPr>
          <a:xfrm>
            <a:off x="86627" y="86627"/>
            <a:ext cx="12012329" cy="4129336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spcAft>
                <a:spcPts val="800"/>
              </a:spcAft>
            </a:pPr>
            <a:endParaRPr lang="en-GB" sz="900" b="1" dirty="0" smtClean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ar-SA" sz="6600" b="1" dirty="0" smtClean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سراییم  </a:t>
            </a:r>
            <a:r>
              <a:rPr lang="ar-SA" sz="66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سراییم </a:t>
            </a:r>
            <a:endParaRPr lang="en-GB" sz="6600" b="1" dirty="0" smtClean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endParaRPr lang="en-GB" sz="1100" b="1" dirty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ar-SA" sz="66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او </a:t>
            </a:r>
            <a:r>
              <a:rPr lang="ar-SA" sz="66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خداوند  </a:t>
            </a:r>
            <a:r>
              <a:rPr lang="ar-SA" sz="6600" b="1" dirty="0" smtClean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است </a:t>
            </a:r>
            <a:endParaRPr lang="en-GB" sz="6600" b="1" dirty="0" smtClean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endParaRPr lang="en-US" sz="1100" b="1" dirty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ar-SA" sz="66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سراییم</a:t>
            </a:r>
            <a:r>
              <a:rPr lang="en-GB" sz="66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66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66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عیسی  خداوند </a:t>
            </a:r>
            <a:r>
              <a:rPr lang="en-GB" sz="66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66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است</a:t>
            </a:r>
            <a:endParaRPr lang="en-US" sz="6600" b="1" dirty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628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FB7F04E9-EE06-804D-86F1-D65D2EC58FEE}"/>
              </a:ext>
            </a:extLst>
          </p:cNvPr>
          <p:cNvSpPr/>
          <p:nvPr/>
        </p:nvSpPr>
        <p:spPr>
          <a:xfrm>
            <a:off x="0" y="67377"/>
            <a:ext cx="12098955" cy="4113947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spcAft>
                <a:spcPts val="800"/>
              </a:spcAft>
            </a:pPr>
            <a:endParaRPr lang="en-GB" sz="1000" b="1" dirty="0" smtClean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ar-SA" sz="6600" b="1" dirty="0" smtClean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شاد </a:t>
            </a:r>
            <a:r>
              <a:rPr lang="ar-SA" sz="66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باشیم شاد </a:t>
            </a:r>
            <a:r>
              <a:rPr lang="ar-SA" sz="6600" b="1" dirty="0" smtClean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باشیم</a:t>
            </a:r>
            <a:endParaRPr lang="en-GB" sz="6600" b="1" dirty="0" smtClean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endParaRPr lang="en-GB" sz="1000" b="1" dirty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ar-SA" sz="6600" b="1" dirty="0" smtClean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66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او خداوند </a:t>
            </a:r>
            <a:r>
              <a:rPr lang="ar-SA" sz="6600" b="1" dirty="0" smtClean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است</a:t>
            </a:r>
            <a:endParaRPr lang="en-GB" sz="6600" b="1" dirty="0" smtClean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ar-SA" sz="1000" b="1" dirty="0" smtClean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GB" sz="1000" b="1" dirty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ar-SA" sz="6600" b="1" dirty="0" smtClean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سراییم </a:t>
            </a:r>
            <a:r>
              <a:rPr lang="ar-SA" sz="66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</a:t>
            </a:r>
            <a:r>
              <a:rPr lang="fa-IR" sz="6600" b="1" dirty="0" err="1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یسی</a:t>
            </a:r>
            <a:r>
              <a:rPr lang="ar-SA" sz="66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خداوند است</a:t>
            </a:r>
            <a:endParaRPr lang="en-US" sz="6600" b="1" dirty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473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C5BBF80B-3666-5841-ACAB-C072E010BBA8}"/>
              </a:ext>
            </a:extLst>
          </p:cNvPr>
          <p:cNvSpPr/>
          <p:nvPr/>
        </p:nvSpPr>
        <p:spPr>
          <a:xfrm>
            <a:off x="89770" y="147335"/>
            <a:ext cx="12012460" cy="4452501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6000" b="1" dirty="0" smtClean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بیافرازیم  </a:t>
            </a:r>
            <a:r>
              <a:rPr lang="ar-SA" sz="60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دست ها  را  سوی  بالا </a:t>
            </a:r>
            <a:endParaRPr lang="en-US" sz="6000" b="1" dirty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60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پرستیم  با  </a:t>
            </a:r>
            <a:r>
              <a:rPr lang="ar-SA" sz="60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تمام  دل  </a:t>
            </a:r>
            <a:r>
              <a:rPr lang="ar-SA" sz="60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عیسی  </a:t>
            </a:r>
            <a:r>
              <a:rPr lang="ar-SA" sz="6000" b="1" dirty="0" smtClean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را</a:t>
            </a:r>
            <a:endParaRPr lang="en-US" sz="6000" b="1" dirty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60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زیرا خداوند ما لایق حمد و پرستش </a:t>
            </a:r>
            <a:r>
              <a:rPr lang="ar-SA" sz="60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است</a:t>
            </a:r>
            <a:endParaRPr lang="en-US" sz="6000" b="1" dirty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783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BA6FC74B-927A-6548-9810-4F37B7DEB4AD}"/>
              </a:ext>
            </a:extLst>
          </p:cNvPr>
          <p:cNvSpPr/>
          <p:nvPr/>
        </p:nvSpPr>
        <p:spPr>
          <a:xfrm>
            <a:off x="86627" y="86627"/>
            <a:ext cx="12012329" cy="4129336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spcAft>
                <a:spcPts val="800"/>
              </a:spcAft>
            </a:pPr>
            <a:endParaRPr lang="en-GB" sz="900" b="1" dirty="0" smtClean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ar-SA" sz="6600" b="1" dirty="0" smtClean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سراییم  </a:t>
            </a:r>
            <a:r>
              <a:rPr lang="ar-SA" sz="66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سراییم </a:t>
            </a:r>
            <a:endParaRPr lang="en-GB" sz="6600" b="1" dirty="0" smtClean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endParaRPr lang="en-GB" sz="1100" b="1" dirty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ar-SA" sz="66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او </a:t>
            </a:r>
            <a:r>
              <a:rPr lang="ar-SA" sz="66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خداوند  </a:t>
            </a:r>
            <a:r>
              <a:rPr lang="ar-SA" sz="6600" b="1" dirty="0" smtClean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است </a:t>
            </a:r>
            <a:endParaRPr lang="en-GB" sz="6600" b="1" dirty="0" smtClean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endParaRPr lang="en-US" sz="1100" b="1" dirty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ar-SA" sz="66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سراییم</a:t>
            </a:r>
            <a:r>
              <a:rPr lang="en-GB" sz="66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66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66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عیسی  خداوند </a:t>
            </a:r>
            <a:r>
              <a:rPr lang="en-GB" sz="66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66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است</a:t>
            </a:r>
            <a:endParaRPr lang="en-US" sz="6600" b="1" dirty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838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FB7F04E9-EE06-804D-86F1-D65D2EC58FEE}"/>
              </a:ext>
            </a:extLst>
          </p:cNvPr>
          <p:cNvSpPr/>
          <p:nvPr/>
        </p:nvSpPr>
        <p:spPr>
          <a:xfrm>
            <a:off x="0" y="67377"/>
            <a:ext cx="12098955" cy="4113947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spcAft>
                <a:spcPts val="800"/>
              </a:spcAft>
            </a:pPr>
            <a:endParaRPr lang="en-GB" sz="1000" b="1" dirty="0" smtClean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ar-SA" sz="6600" b="1" dirty="0" smtClean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شاد </a:t>
            </a:r>
            <a:r>
              <a:rPr lang="ar-SA" sz="66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باشیم شاد </a:t>
            </a:r>
            <a:r>
              <a:rPr lang="ar-SA" sz="6600" b="1" dirty="0" smtClean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باشیم</a:t>
            </a:r>
            <a:endParaRPr lang="en-GB" sz="6600" b="1" dirty="0" smtClean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endParaRPr lang="en-GB" sz="1000" b="1" dirty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ar-SA" sz="6600" b="1" dirty="0" smtClean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66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او خداوند </a:t>
            </a:r>
            <a:r>
              <a:rPr lang="ar-SA" sz="6600" b="1" dirty="0" smtClean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است</a:t>
            </a:r>
            <a:endParaRPr lang="en-GB" sz="6600" b="1" dirty="0" smtClean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ar-SA" sz="1000" b="1" dirty="0" smtClean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GB" sz="1000" b="1" dirty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ar-SA" sz="6600" b="1" dirty="0" smtClean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سراییم </a:t>
            </a:r>
            <a:r>
              <a:rPr lang="ar-SA" sz="66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</a:t>
            </a:r>
            <a:r>
              <a:rPr lang="fa-IR" sz="6600" b="1" dirty="0" err="1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یسی</a:t>
            </a:r>
            <a:r>
              <a:rPr lang="ar-SA" sz="66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خداوند است</a:t>
            </a:r>
            <a:endParaRPr lang="en-US" sz="6600" b="1" dirty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179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1A6A60F5-67A5-B747-BCA4-4C82EA12E21E}"/>
              </a:ext>
            </a:extLst>
          </p:cNvPr>
          <p:cNvSpPr/>
          <p:nvPr/>
        </p:nvSpPr>
        <p:spPr>
          <a:xfrm>
            <a:off x="0" y="41457"/>
            <a:ext cx="12192001" cy="4452501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6000" b="1" dirty="0" smtClean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اگر </a:t>
            </a:r>
            <a:r>
              <a:rPr lang="ar-SA" sz="60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در  سختی ها و تنگی باشیم </a:t>
            </a:r>
            <a:endParaRPr lang="en-US" sz="6000" b="1" dirty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60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باز می سراییم عیسی  خداوند </a:t>
            </a:r>
            <a:r>
              <a:rPr lang="ar-SA" sz="6000" b="1" dirty="0" smtClean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است</a:t>
            </a:r>
            <a:endParaRPr lang="en-US" sz="6000" b="1" dirty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ar-SA" sz="60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زیرا خداوند ما لایق حمد و پرستش </a:t>
            </a:r>
            <a:r>
              <a:rPr lang="ar-SA" sz="60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است</a:t>
            </a:r>
            <a:endParaRPr lang="en-US" sz="6000" b="1" dirty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976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BA6FC74B-927A-6548-9810-4F37B7DEB4AD}"/>
              </a:ext>
            </a:extLst>
          </p:cNvPr>
          <p:cNvSpPr/>
          <p:nvPr/>
        </p:nvSpPr>
        <p:spPr>
          <a:xfrm>
            <a:off x="86627" y="86627"/>
            <a:ext cx="12012329" cy="4129336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spcAft>
                <a:spcPts val="800"/>
              </a:spcAft>
            </a:pPr>
            <a:endParaRPr lang="en-GB" sz="900" b="1" dirty="0" smtClean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ar-SA" sz="6600" b="1" dirty="0" smtClean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سراییم  </a:t>
            </a:r>
            <a:r>
              <a:rPr lang="ar-SA" sz="66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سراییم </a:t>
            </a:r>
            <a:endParaRPr lang="en-GB" sz="6600" b="1" dirty="0" smtClean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endParaRPr lang="en-GB" sz="1100" b="1" dirty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ar-SA" sz="66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او </a:t>
            </a:r>
            <a:r>
              <a:rPr lang="ar-SA" sz="66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خداوند  </a:t>
            </a:r>
            <a:r>
              <a:rPr lang="ar-SA" sz="6600" b="1" dirty="0" smtClean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است </a:t>
            </a:r>
            <a:endParaRPr lang="en-GB" sz="6600" b="1" dirty="0" smtClean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endParaRPr lang="en-US" sz="1100" b="1" dirty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ar-SA" sz="66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سراییم</a:t>
            </a:r>
            <a:r>
              <a:rPr lang="en-GB" sz="66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66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66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عیسی  خداوند </a:t>
            </a:r>
            <a:r>
              <a:rPr lang="en-GB" sz="66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6600" b="1" dirty="0">
                <a:ln w="0">
                  <a:solidFill>
                    <a:schemeClr val="bg1"/>
                  </a:solidFill>
                </a:ln>
                <a:effectLst>
                  <a:glow rad="139700">
                    <a:schemeClr val="tx1">
                      <a:lumMod val="65000"/>
                      <a:lumOff val="35000"/>
                      <a:alpha val="40000"/>
                    </a:schemeClr>
                  </a:glo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است</a:t>
            </a:r>
            <a:endParaRPr lang="en-US" sz="6600" b="1" dirty="0">
              <a:ln w="0">
                <a:solidFill>
                  <a:schemeClr val="bg1"/>
                </a:solidFill>
              </a:ln>
              <a:effectLst>
                <a:glow rad="139700">
                  <a:schemeClr val="tx1">
                    <a:lumMod val="65000"/>
                    <a:lumOff val="35000"/>
                    <a:alpha val="40000"/>
                  </a:schemeClr>
                </a:glo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216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130</Words>
  <Application>Microsoft Office PowerPoint</Application>
  <PresentationFormat>Widescreen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Rose, Daniel (Student)</dc:creator>
  <cp:lastModifiedBy>Niloofar</cp:lastModifiedBy>
  <cp:revision>4</cp:revision>
  <dcterms:created xsi:type="dcterms:W3CDTF">2019-09-18T17:53:21Z</dcterms:created>
  <dcterms:modified xsi:type="dcterms:W3CDTF">2019-12-17T16:35:53Z</dcterms:modified>
</cp:coreProperties>
</file>