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01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56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57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74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20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54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83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11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8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74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9D41-C5D0-4F4E-BD06-CDFD7AF62842}" type="datetimeFigureOut">
              <a:rPr lang="de-DE" smtClean="0"/>
              <a:t>08.12.2019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1283-D753-46C1-870E-3A12827559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55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051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تـمـجـیـد کـنـید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سـرودهـا بـسـرایـیـد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انـدر حـضـورِ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آن مـولـود زانـو زنید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232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29375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حـضـور آن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مـولـود 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زانـو زنـیـد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869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چـیزهـای کـهنه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ایـنـک درگـذشـتـه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بـه لـطـف او 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7200" b="1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هـمه چـیز تازه شده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303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مـعنـی و عـطـر 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زنـدگـی در عـیساست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او مـحـور 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7200" b="1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خـوشـبـخـتی شماست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681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او بـاشـد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جـواب  هـر  تـقاضـا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چـون اوسـت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7200" b="1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یـگـانه پـسـر خـدا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16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تـمـجـیـد کـنـید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سـرودهـا بـسـرایـیـد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انـدر حـضـورِ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آن مـولـود زانـو زنید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697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29375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حـضـور آن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مـولـود 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زانـو زنـیـد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7360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41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آن شب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مقدس و فروزان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منجی من مولود گشت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7200" b="1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این جهان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23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تـشـنــگـانِ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عـالم در انـتـظارش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تـا او ظـاهـر 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شـود در جـلالـش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287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کلمه جسم 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گـردیـد و آشـِکـار شد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نـوری عـظـیـم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بـر مـا طـلـوع نـمود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169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تـمـجـیـد کـنـید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سـرودهـا بـسـرایـیـد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انـدر حـضـورِ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آن مـولـود زانـو زنید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756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29375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حـضـور آن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مـولـود 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زانـو زنـیـد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40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حـکـم مـسـیـح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مـحـبـت حـقیـقـیـست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انـجـیـل او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7200" b="1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مـژده ی سـلامـتـیـست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47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در قـوت 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نـام مـسیح شود دور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غـم و انـدوه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7200" b="1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آنگه بـخـشد سـُـرور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613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939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سـرودهـای 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شـادمانی نـعمت اوسـت</a:t>
            </a:r>
          </a:p>
          <a:p>
            <a:pPr algn="r" rtl="1"/>
            <a:endParaRPr lang="fa-IR" sz="800" b="1" cap="none" spc="0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هـمه از رحـمـت و</a:t>
            </a:r>
          </a:p>
          <a:p>
            <a:pPr algn="r" rtl="1"/>
            <a:r>
              <a:rPr lang="fa-IR" sz="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a-IR" sz="7200" b="1" dirty="0" smtClean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fa-IR" sz="7800" b="1" dirty="0" smtClean="0">
                <a:ln w="95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فـیـض  خـداســت</a:t>
            </a:r>
            <a:endParaRPr lang="en-US" sz="7800" b="1" cap="none" spc="0" dirty="0">
              <a:ln w="95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bg2">
                    <a:lumMod val="5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4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218</Words>
  <Application>Microsoft Office PowerPoint</Application>
  <PresentationFormat>Widescreen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2019-12-08T14:42:36Z</dcterms:created>
  <dcterms:modified xsi:type="dcterms:W3CDTF">2019-12-08T14:50:46Z</dcterms:modified>
</cp:coreProperties>
</file>