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F2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9D41-C5D0-4F4E-BD06-CDFD7AF62842}" type="datetimeFigureOut">
              <a:rPr lang="de-DE" smtClean="0"/>
              <a:t>08.12.2019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1283-D753-46C1-870E-3A12827559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8010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9D41-C5D0-4F4E-BD06-CDFD7AF62842}" type="datetimeFigureOut">
              <a:rPr lang="de-DE" smtClean="0"/>
              <a:t>08.12.2019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1283-D753-46C1-870E-3A12827559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28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9D41-C5D0-4F4E-BD06-CDFD7AF62842}" type="datetimeFigureOut">
              <a:rPr lang="de-DE" smtClean="0"/>
              <a:t>08.12.2019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1283-D753-46C1-870E-3A12827559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562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9D41-C5D0-4F4E-BD06-CDFD7AF62842}" type="datetimeFigureOut">
              <a:rPr lang="de-DE" smtClean="0"/>
              <a:t>08.12.2019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1283-D753-46C1-870E-3A12827559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7576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9D41-C5D0-4F4E-BD06-CDFD7AF62842}" type="datetimeFigureOut">
              <a:rPr lang="de-DE" smtClean="0"/>
              <a:t>08.12.2019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1283-D753-46C1-870E-3A12827559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674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9D41-C5D0-4F4E-BD06-CDFD7AF62842}" type="datetimeFigureOut">
              <a:rPr lang="de-DE" smtClean="0"/>
              <a:t>08.12.2019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1283-D753-46C1-870E-3A12827559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3209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9D41-C5D0-4F4E-BD06-CDFD7AF62842}" type="datetimeFigureOut">
              <a:rPr lang="de-DE" smtClean="0"/>
              <a:t>08.12.2019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1283-D753-46C1-870E-3A12827559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1541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9D41-C5D0-4F4E-BD06-CDFD7AF62842}" type="datetimeFigureOut">
              <a:rPr lang="de-DE" smtClean="0"/>
              <a:t>08.12.2019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1283-D753-46C1-870E-3A12827559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1835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9D41-C5D0-4F4E-BD06-CDFD7AF62842}" type="datetimeFigureOut">
              <a:rPr lang="de-DE" smtClean="0"/>
              <a:t>08.12.2019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1283-D753-46C1-870E-3A12827559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8111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9D41-C5D0-4F4E-BD06-CDFD7AF62842}" type="datetimeFigureOut">
              <a:rPr lang="de-DE" smtClean="0"/>
              <a:t>08.12.2019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1283-D753-46C1-870E-3A12827559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088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9D41-C5D0-4F4E-BD06-CDFD7AF62842}" type="datetimeFigureOut">
              <a:rPr lang="de-DE" smtClean="0"/>
              <a:t>08.12.2019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1283-D753-46C1-870E-3A12827559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8747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39D41-C5D0-4F4E-BD06-CDFD7AF62842}" type="datetimeFigureOut">
              <a:rPr lang="de-DE" smtClean="0"/>
              <a:t>08.12.2019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31283-D753-46C1-870E-3A12827559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955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8051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09397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54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تـمـجـیـد کـنـید</a:t>
            </a:r>
          </a:p>
          <a:p>
            <a:pPr algn="r" rtl="1"/>
            <a:endParaRPr lang="fa-IR" sz="8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سـرودهـا بـسـرایـیـد</a:t>
            </a:r>
          </a:p>
          <a:p>
            <a:pPr algn="r" rtl="1"/>
            <a:endParaRPr lang="fa-IR" sz="8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انـدر حـضـورِ</a:t>
            </a:r>
          </a:p>
          <a:p>
            <a:pPr algn="r" rtl="1"/>
            <a:r>
              <a:rPr lang="fa-IR" sz="8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آن مـولـود زانـو زنید</a:t>
            </a:r>
            <a:endParaRPr lang="en-US" sz="78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54232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529375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80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در حـضـور آن</a:t>
            </a:r>
          </a:p>
          <a:p>
            <a:pPr algn="r" rtl="1"/>
            <a:endParaRPr lang="fa-IR" sz="8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مـولـود </a:t>
            </a:r>
          </a:p>
          <a:p>
            <a:pPr algn="r" rtl="1"/>
            <a:endParaRPr lang="fa-IR" sz="8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زانـو زنـیـد</a:t>
            </a:r>
          </a:p>
          <a:p>
            <a:pPr algn="r" rtl="1"/>
            <a:r>
              <a:rPr lang="fa-IR" sz="8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5869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09397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54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چـیزهـای کـهنه</a:t>
            </a:r>
          </a:p>
          <a:p>
            <a:pPr algn="r" rtl="1"/>
            <a:endParaRPr lang="fa-IR" sz="8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ایـنـک درگـذشـتـه</a:t>
            </a:r>
          </a:p>
          <a:p>
            <a:pPr algn="r" rtl="1"/>
            <a:endParaRPr lang="fa-IR" sz="8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بـه لـطـف او </a:t>
            </a:r>
          </a:p>
          <a:p>
            <a:pPr algn="r" rtl="1"/>
            <a:r>
              <a:rPr lang="fa-IR" sz="8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endParaRPr lang="fa-IR" sz="7200" b="1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هـمه چـیز تازه شده</a:t>
            </a:r>
            <a:endParaRPr lang="en-US" sz="78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30364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09397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54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مـعنـی و عـطـر </a:t>
            </a:r>
          </a:p>
          <a:p>
            <a:pPr algn="r" rtl="1"/>
            <a:endParaRPr lang="fa-IR" sz="8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زنـدگـی در عـیساست</a:t>
            </a:r>
          </a:p>
          <a:p>
            <a:pPr algn="r" rtl="1"/>
            <a:endParaRPr lang="fa-IR" sz="8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او مـحـور </a:t>
            </a:r>
          </a:p>
          <a:p>
            <a:pPr algn="r" rtl="1"/>
            <a:r>
              <a:rPr lang="fa-IR" sz="8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endParaRPr lang="fa-IR" sz="7200" b="1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خـوشـبـخـتی شماست</a:t>
            </a:r>
            <a:endParaRPr lang="en-US" sz="78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46811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09397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54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در او بـاشـد</a:t>
            </a:r>
          </a:p>
          <a:p>
            <a:pPr algn="r" rtl="1"/>
            <a:endParaRPr lang="fa-IR" sz="8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جـواب  هـر  تـقاضـا</a:t>
            </a:r>
          </a:p>
          <a:p>
            <a:pPr algn="r" rtl="1"/>
            <a:endParaRPr lang="fa-IR" sz="8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چـون اوسـت</a:t>
            </a:r>
          </a:p>
          <a:p>
            <a:pPr algn="r" rtl="1"/>
            <a:r>
              <a:rPr lang="fa-IR" sz="8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endParaRPr lang="fa-IR" sz="7200" b="1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یـگـانه پـسـر خـدا</a:t>
            </a:r>
            <a:endParaRPr lang="en-US" sz="78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8163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09397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54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تـمـجـیـد کـنـید</a:t>
            </a:r>
          </a:p>
          <a:p>
            <a:pPr algn="r" rtl="1"/>
            <a:endParaRPr lang="fa-IR" sz="8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سـرودهـا بـسـرایـیـد</a:t>
            </a:r>
          </a:p>
          <a:p>
            <a:pPr algn="r" rtl="1"/>
            <a:endParaRPr lang="fa-IR" sz="8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انـدر حـضـورِ</a:t>
            </a:r>
          </a:p>
          <a:p>
            <a:pPr algn="r" rtl="1"/>
            <a:r>
              <a:rPr lang="fa-IR" sz="8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آن مـولـود زانـو زنید</a:t>
            </a:r>
            <a:endParaRPr lang="en-US" sz="78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896973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529375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80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در حـضـور آن</a:t>
            </a:r>
          </a:p>
          <a:p>
            <a:pPr algn="r" rtl="1"/>
            <a:endParaRPr lang="fa-IR" sz="8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مـولـود </a:t>
            </a:r>
          </a:p>
          <a:p>
            <a:pPr algn="r" rtl="1"/>
            <a:endParaRPr lang="fa-IR" sz="8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زانـو زنـیـد</a:t>
            </a:r>
          </a:p>
          <a:p>
            <a:pPr algn="r" rtl="1"/>
            <a:r>
              <a:rPr lang="fa-IR" sz="8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173604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5417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09397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54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در آن شب</a:t>
            </a:r>
          </a:p>
          <a:p>
            <a:pPr algn="r" rtl="1"/>
            <a:endParaRPr lang="fa-IR" sz="8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مقدس و فروزان</a:t>
            </a:r>
          </a:p>
          <a:p>
            <a:pPr algn="r" rtl="1"/>
            <a:endParaRPr lang="fa-IR" sz="8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منجی من مولود گشت</a:t>
            </a:r>
          </a:p>
          <a:p>
            <a:pPr algn="r" rtl="1"/>
            <a:r>
              <a:rPr lang="fa-IR" sz="8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endParaRPr lang="fa-IR" sz="7200" b="1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در این جهان</a:t>
            </a:r>
            <a:endParaRPr lang="en-US" sz="78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9239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09397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54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تـشـنــگـانِ</a:t>
            </a:r>
          </a:p>
          <a:p>
            <a:pPr algn="r" rtl="1"/>
            <a:endParaRPr lang="fa-IR" sz="8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عـالم در انـتـظارش</a:t>
            </a:r>
          </a:p>
          <a:p>
            <a:pPr algn="r" rtl="1"/>
            <a:endParaRPr lang="fa-IR" sz="8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تـا او ظـاهـر </a:t>
            </a:r>
          </a:p>
          <a:p>
            <a:pPr algn="r" rtl="1"/>
            <a:r>
              <a:rPr lang="fa-IR" sz="8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شـود در جـلالـش</a:t>
            </a:r>
            <a:endParaRPr lang="en-US" sz="78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62873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09397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54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کلمه جسم </a:t>
            </a:r>
          </a:p>
          <a:p>
            <a:pPr algn="r" rtl="1"/>
            <a:endParaRPr lang="fa-IR" sz="8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گـردیـد و آشـِکـار شد</a:t>
            </a:r>
          </a:p>
          <a:p>
            <a:pPr algn="r" rtl="1"/>
            <a:endParaRPr lang="fa-IR" sz="8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نـوری عـظـیـم</a:t>
            </a:r>
          </a:p>
          <a:p>
            <a:pPr algn="r" rtl="1"/>
            <a:r>
              <a:rPr lang="fa-IR" sz="8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بـر مـا طـلـوع نـمود</a:t>
            </a:r>
            <a:endParaRPr lang="en-US" sz="78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51690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09397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54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تـمـجـیـد کـنـید</a:t>
            </a:r>
          </a:p>
          <a:p>
            <a:pPr algn="r" rtl="1"/>
            <a:endParaRPr lang="fa-IR" sz="8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سـرودهـا بـسـرایـیـد</a:t>
            </a:r>
          </a:p>
          <a:p>
            <a:pPr algn="r" rtl="1"/>
            <a:endParaRPr lang="fa-IR" sz="8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انـدر حـضـورِ</a:t>
            </a:r>
          </a:p>
          <a:p>
            <a:pPr algn="r" rtl="1"/>
            <a:r>
              <a:rPr lang="fa-IR" sz="8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آن مـولـود زانـو زنید</a:t>
            </a:r>
            <a:endParaRPr lang="en-US" sz="78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27561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529375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80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در حـضـور آن</a:t>
            </a:r>
          </a:p>
          <a:p>
            <a:pPr algn="r" rtl="1"/>
            <a:endParaRPr lang="fa-IR" sz="8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مـولـود </a:t>
            </a:r>
          </a:p>
          <a:p>
            <a:pPr algn="r" rtl="1"/>
            <a:endParaRPr lang="fa-IR" sz="8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زانـو زنـیـد</a:t>
            </a:r>
          </a:p>
          <a:p>
            <a:pPr algn="r" rtl="1"/>
            <a:r>
              <a:rPr lang="fa-IR" sz="8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25406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09397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54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حـکـم مـسـیـح</a:t>
            </a:r>
          </a:p>
          <a:p>
            <a:pPr algn="r" rtl="1"/>
            <a:endParaRPr lang="fa-IR" sz="8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مـحـبـت حـقیـقـیـست</a:t>
            </a:r>
          </a:p>
          <a:p>
            <a:pPr algn="r" rtl="1"/>
            <a:endParaRPr lang="fa-IR" sz="8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انـجـیـل او</a:t>
            </a:r>
          </a:p>
          <a:p>
            <a:pPr algn="r" rtl="1"/>
            <a:r>
              <a:rPr lang="fa-IR" sz="8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endParaRPr lang="fa-IR" sz="7200" b="1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مـژده ی سـلامـتـیـست</a:t>
            </a:r>
            <a:endParaRPr lang="en-US" sz="78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0477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09397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54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در قـوت </a:t>
            </a:r>
          </a:p>
          <a:p>
            <a:pPr algn="r" rtl="1"/>
            <a:endParaRPr lang="fa-IR" sz="8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نـام مـسیح شود دور</a:t>
            </a:r>
          </a:p>
          <a:p>
            <a:pPr algn="r" rtl="1"/>
            <a:endParaRPr lang="fa-IR" sz="8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غـم و انـدوه</a:t>
            </a:r>
          </a:p>
          <a:p>
            <a:pPr algn="r" rtl="1"/>
            <a:r>
              <a:rPr lang="fa-IR" sz="8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endParaRPr lang="fa-IR" sz="7200" b="1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آنگه بـخـشد سـُـرور</a:t>
            </a:r>
            <a:endParaRPr lang="en-US" sz="78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06134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09397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54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سـرودهـای </a:t>
            </a:r>
          </a:p>
          <a:p>
            <a:pPr algn="r" rtl="1"/>
            <a:endParaRPr lang="fa-IR" sz="8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شـادمانی نـعمت اوسـت</a:t>
            </a:r>
          </a:p>
          <a:p>
            <a:pPr algn="r" rtl="1"/>
            <a:endParaRPr lang="fa-IR" sz="800" b="1" cap="none" spc="0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هـمه از رحـمـت و</a:t>
            </a:r>
          </a:p>
          <a:p>
            <a:pPr algn="r" rtl="1"/>
            <a:r>
              <a:rPr lang="fa-IR" sz="8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endParaRPr lang="fa-IR" sz="7200" b="1" dirty="0" smtClean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 rtl="1"/>
            <a:r>
              <a:rPr lang="fa-IR" sz="7200" b="1" cap="none" spc="0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800" b="1" dirty="0" smtClean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فـیـض  خـداســت</a:t>
            </a:r>
            <a:endParaRPr lang="en-US" sz="78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7647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218</Words>
  <Application>Microsoft Office PowerPoint</Application>
  <PresentationFormat>Widescreen</PresentationFormat>
  <Paragraphs>117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2019-12-08T14:42:36Z</dcterms:created>
  <dcterms:modified xsi:type="dcterms:W3CDTF">2019-12-08T14:50:46Z</dcterms:modified>
</cp:coreProperties>
</file>