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3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24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170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24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33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35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25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36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21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43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10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5A87-461A-48F6-96D9-8927A777EE5D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162A-96C7-446D-AB8E-0F45CF04BF1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81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20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169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عظیم است نام تو عیسی</a:t>
            </a:r>
          </a:p>
          <a:p>
            <a:pPr algn="ct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بر نام تو عیسی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قدرت از آنِ توست عیسی</a:t>
            </a:r>
          </a:p>
          <a:p>
            <a:pPr algn="ct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ستاییم نام قدوست عیسی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54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72464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هـلـلـویـاه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ستاییم نام قدوست عیسی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37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60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2019-12-17T14:13:57Z</dcterms:created>
  <dcterms:modified xsi:type="dcterms:W3CDTF">2019-12-17T14:52:35Z</dcterms:modified>
</cp:coreProperties>
</file>