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6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1" r:id="rId15"/>
    <p:sldId id="25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431"/>
    <p:restoredTop sz="94102"/>
  </p:normalViewPr>
  <p:slideViewPr>
    <p:cSldViewPr snapToGrid="0" snapToObjects="1">
      <p:cViewPr varScale="1">
        <p:scale>
          <a:sx n="66" d="100"/>
          <a:sy n="66" d="100"/>
        </p:scale>
        <p:origin x="3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436573-B84D-4B4F-9C8B-42169BE297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C2474D5-82CE-2F48-97C4-A24CDDA599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192389E-D8AF-FA4B-B186-596BFD984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15DD61A-5F97-DC42-A491-C4F2439BE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00A8A9F-C3F0-9B4C-B02E-426D74EDF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534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11C1EB6-C65E-8B4F-8314-13B9CD4D3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4DB0AA6-D2FF-B548-82D3-5F54E92707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00D6A84-5E45-4E49-96D9-54CB14845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D4F10D0-5C91-5342-9093-9A59CFDCC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BAE7AF3-7FDC-2242-B788-263622CF2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654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CEE50BF0-7D4D-DB4A-AA98-62C8D4479D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FBF1E5E-2021-4440-8107-0BBDA4B3F2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92084AE-360A-DC44-BDB1-EB48724CD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AF855DE-58BE-5A4B-B031-0FE35FD23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105B43C-DC0C-9945-81AB-4F06F0058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494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2DFF8DC-C815-124F-9FB1-7BB841254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F886C1C-37A9-334A-88F9-211F464A8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0C147E2-9D64-9945-896B-D0EEADA72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7160A33-5EE6-B540-A9B0-E29F71BE6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CE2B2A1-9136-6F48-89BD-2D1EEA9B0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18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B7D6502-5F70-214F-8C0D-805A44C34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05D2732-70CA-7F42-8B2B-036ABE356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C9F3BB9-A586-A348-B6D3-AF9C19C53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383C08E-B2EC-664F-A832-96C90E49D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20F056F-499C-254E-B3AA-95A661B4E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786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B42CF3B-2807-FD48-A903-D1DAFC9C4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3F18BD9-DEC4-BE42-8E85-1C9AFF7166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A9C9525-C7DE-8849-B94A-6CEF00650D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120826A-CAAD-9647-A8BE-D4AB8164B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F66A553-4D95-AC4D-9B2B-F557580E0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6C4386F-A0CF-F34E-A177-BA08A36B9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72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E6881D-8E74-6E4A-B7F4-622B627EC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DEE551F-BA08-9848-8A6D-E112B6F99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6B5D10F-40D5-E746-9B01-5E620ADB00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A42699F7-CD01-1F40-86C0-6093FA5625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2065CCE6-1DAD-AA42-9C03-FEE2440193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AD64FEDC-0F51-BF40-8F4E-00C5BFEAF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0882B3D7-83C7-BB47-99B9-E553ED635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01D3A6E0-5AD9-D149-B506-F8926476E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157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692A7C-F77F-B54B-8088-BC074DD23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2E1FAF2-DE01-D244-A880-A29FDD327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104E117-D44A-1D45-BAFA-1E799CA95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B0A32ED-D6D4-9143-A1EC-1078A5819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87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A5B6B504-C6F9-A340-875D-89D8566B5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3C7EBC06-2B3A-504F-86C4-3C56334B7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677FD81-F347-0448-82ED-15F64BFE9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06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4CDF73-98D4-1D41-9808-7F6A6AE7B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7EBABE1-D29F-204F-83A3-3A5C5A931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36E197F-A512-5A45-91B1-B7A60CB04D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709F7F6-2042-404E-82EA-E9CEC4A63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656B4BC-D232-B64A-BD25-9B3A77EB4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D2C8362-9D80-0D4C-8012-A14BB3795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08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0B04819-EDE8-E847-9430-386039E42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F6DA1CB6-17D0-E942-BC41-BAB72D4835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BBA5AE8-1FC5-1944-9F6E-506FF3061C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F15403A-F86E-EB4D-8865-A275C79D8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A601732-205C-3B45-86E8-2C6E6801C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AE42CAD-CDF4-2247-8126-54CABEFB6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76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F1F56A68-5F16-8C47-A481-35A3459BE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89659B8-2F81-9B49-ACD2-49756E1BDE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F1D24E9-1D8D-1C45-B4E7-614B7A4246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04039-03A3-3041-BCF3-83D7FB3747FB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11B951D-6531-2D48-B5AA-BFA197219A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1DB628F-130A-1C44-80C1-B5E14F156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75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="" xmlns:a16="http://schemas.microsoft.com/office/drawing/2014/main" id="{824832C5-F3F4-D94E-9A97-DE7B9EABD6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2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6722A-450E-4642-9B9E-989980A585B8}"/>
              </a:ext>
            </a:extLst>
          </p:cNvPr>
          <p:cNvSpPr txBox="1"/>
          <p:nvPr/>
        </p:nvSpPr>
        <p:spPr>
          <a:xfrm>
            <a:off x="96254" y="28876"/>
            <a:ext cx="12095746" cy="273921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defRPr sz="2000" b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a-IR" dirty="0"/>
          </a:p>
          <a:p>
            <a:r>
              <a:rPr lang="fa-IR" sz="6600" dirty="0"/>
              <a:t>تـو  اینجایی  </a:t>
            </a:r>
            <a:r>
              <a:rPr lang="fa-IR" sz="6600" dirty="0"/>
              <a:t>آزادی </a:t>
            </a:r>
            <a:r>
              <a:rPr lang="fa-IR" sz="6600" dirty="0"/>
              <a:t> مـا</a:t>
            </a:r>
          </a:p>
          <a:p>
            <a:endParaRPr lang="fa-IR" dirty="0"/>
          </a:p>
          <a:p>
            <a:r>
              <a:rPr lang="fa-IR" sz="6600" dirty="0"/>
              <a:t> </a:t>
            </a:r>
            <a:r>
              <a:rPr lang="fa-IR" sz="6600" dirty="0"/>
              <a:t>پـرسـتـیـمـت </a:t>
            </a:r>
            <a:r>
              <a:rPr lang="en-US" sz="6600" dirty="0"/>
              <a:t> </a:t>
            </a:r>
            <a:r>
              <a:rPr lang="fa-IR" sz="6600" dirty="0"/>
              <a:t>پـرسـتـیـمـت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138543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F87A62DB-0DD6-0342-B382-C505EF70772C}"/>
              </a:ext>
            </a:extLst>
          </p:cNvPr>
          <p:cNvSpPr txBox="1"/>
          <p:nvPr/>
        </p:nvSpPr>
        <p:spPr>
          <a:xfrm>
            <a:off x="125128" y="57751"/>
            <a:ext cx="11954578" cy="283154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defRPr sz="1000" b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  <a:p>
            <a:r>
              <a:rPr lang="fa-IR" sz="5600" dirty="0"/>
              <a:t>کاری </a:t>
            </a:r>
            <a:r>
              <a:rPr lang="fa-IR" sz="5600" dirty="0"/>
              <a:t>کن </a:t>
            </a:r>
            <a:r>
              <a:rPr lang="fa-IR" sz="5600" dirty="0"/>
              <a:t>بـا معجزاتـت</a:t>
            </a:r>
            <a:r>
              <a:rPr lang="en-GB" sz="5600" dirty="0"/>
              <a:t> </a:t>
            </a:r>
            <a:r>
              <a:rPr lang="fa-IR" sz="5600" dirty="0"/>
              <a:t>بـا وعـده </a:t>
            </a:r>
            <a:r>
              <a:rPr lang="fa-IR" sz="5600" dirty="0"/>
              <a:t>هایت</a:t>
            </a:r>
          </a:p>
          <a:p>
            <a:r>
              <a:rPr lang="fa-IR" sz="5600" dirty="0"/>
              <a:t> </a:t>
            </a:r>
            <a:r>
              <a:rPr lang="fa-IR" sz="5600" dirty="0"/>
              <a:t>پـر </a:t>
            </a:r>
            <a:r>
              <a:rPr lang="fa-IR" sz="5600" dirty="0"/>
              <a:t>از </a:t>
            </a:r>
            <a:r>
              <a:rPr lang="fa-IR" sz="5600" dirty="0"/>
              <a:t>وعـده هـا</a:t>
            </a:r>
            <a:r>
              <a:rPr lang="en-US" sz="5600" dirty="0"/>
              <a:t> </a:t>
            </a:r>
            <a:r>
              <a:rPr lang="fa-IR" sz="5600" dirty="0"/>
              <a:t> نـور </a:t>
            </a:r>
            <a:r>
              <a:rPr lang="fa-IR" sz="5600" dirty="0"/>
              <a:t>تابان</a:t>
            </a:r>
          </a:p>
          <a:p>
            <a:r>
              <a:rPr lang="fa-IR" sz="5600" dirty="0"/>
              <a:t>عـیسی </a:t>
            </a:r>
            <a:r>
              <a:rPr lang="fa-IR" sz="5600" dirty="0"/>
              <a:t>خدای </a:t>
            </a:r>
            <a:r>
              <a:rPr lang="fa-IR" sz="5600" dirty="0" smtClean="0"/>
              <a:t>زنده</a:t>
            </a:r>
            <a:endParaRPr lang="fa-IR" sz="5600" dirty="0"/>
          </a:p>
        </p:txBody>
      </p:sp>
    </p:spTree>
    <p:extLst>
      <p:ext uri="{BB962C8B-B14F-4D97-AF65-F5344CB8AC3E}">
        <p14:creationId xmlns:p14="http://schemas.microsoft.com/office/powerpoint/2010/main" val="412920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F5C58DC4-1E4E-0647-9650-871B386A0FEC}"/>
              </a:ext>
            </a:extLst>
          </p:cNvPr>
          <p:cNvSpPr txBox="1"/>
          <p:nvPr/>
        </p:nvSpPr>
        <p:spPr>
          <a:xfrm>
            <a:off x="86628" y="0"/>
            <a:ext cx="12021954" cy="273921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defRPr sz="2000" b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  <a:p>
            <a:r>
              <a:rPr lang="fa-IR" sz="6600" dirty="0"/>
              <a:t>اگـر نـبـیـنم کـارهایـت  را</a:t>
            </a:r>
            <a:endParaRPr lang="en-GB" sz="6600" dirty="0"/>
          </a:p>
          <a:p>
            <a:endParaRPr lang="fa-IR" dirty="0"/>
          </a:p>
          <a:p>
            <a:r>
              <a:rPr lang="fa-IR" sz="6600" dirty="0"/>
              <a:t>اگـر درک  نکـنم  راهـت  را</a:t>
            </a:r>
            <a:endParaRPr lang="fa-IR" sz="6600" dirty="0"/>
          </a:p>
        </p:txBody>
      </p:sp>
    </p:spTree>
    <p:extLst>
      <p:ext uri="{BB962C8B-B14F-4D97-AF65-F5344CB8AC3E}">
        <p14:creationId xmlns:p14="http://schemas.microsoft.com/office/powerpoint/2010/main" val="1573504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F5C58DC4-1E4E-0647-9650-871B386A0FEC}"/>
              </a:ext>
            </a:extLst>
          </p:cNvPr>
          <p:cNvSpPr txBox="1"/>
          <p:nvPr/>
        </p:nvSpPr>
        <p:spPr>
          <a:xfrm>
            <a:off x="86627" y="0"/>
            <a:ext cx="12031579" cy="273921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defRPr sz="2000" b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a-IR" dirty="0"/>
          </a:p>
          <a:p>
            <a:r>
              <a:rPr lang="fa-IR" sz="6600" dirty="0"/>
              <a:t>امـیدم هـمـیشه بـر تـوسـت</a:t>
            </a:r>
          </a:p>
          <a:p>
            <a:endParaRPr lang="fa-IR" dirty="0"/>
          </a:p>
          <a:p>
            <a:r>
              <a:rPr lang="fa-IR" sz="6600" dirty="0"/>
              <a:t>ایـمـانـم عـطایی  </a:t>
            </a:r>
            <a:r>
              <a:rPr lang="fa-IR" sz="6600" dirty="0"/>
              <a:t>از </a:t>
            </a:r>
            <a:r>
              <a:rPr lang="fa-IR" sz="6600" dirty="0"/>
              <a:t>تـوسـت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246561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F87A62DB-0DD6-0342-B382-C505EF70772C}"/>
              </a:ext>
            </a:extLst>
          </p:cNvPr>
          <p:cNvSpPr txBox="1"/>
          <p:nvPr/>
        </p:nvSpPr>
        <p:spPr>
          <a:xfrm>
            <a:off x="125128" y="57751"/>
            <a:ext cx="11954578" cy="283154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defRPr sz="1000" b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  <a:p>
            <a:r>
              <a:rPr lang="fa-IR" sz="5600" dirty="0"/>
              <a:t>کاری </a:t>
            </a:r>
            <a:r>
              <a:rPr lang="fa-IR" sz="5600" dirty="0"/>
              <a:t>کن </a:t>
            </a:r>
            <a:r>
              <a:rPr lang="fa-IR" sz="5600" dirty="0"/>
              <a:t>بـا معجزاتـت</a:t>
            </a:r>
            <a:r>
              <a:rPr lang="en-GB" sz="5600" dirty="0"/>
              <a:t> </a:t>
            </a:r>
            <a:r>
              <a:rPr lang="fa-IR" sz="5600" dirty="0"/>
              <a:t>بـا وعـده </a:t>
            </a:r>
            <a:r>
              <a:rPr lang="fa-IR" sz="5600" dirty="0"/>
              <a:t>هایت</a:t>
            </a:r>
          </a:p>
          <a:p>
            <a:r>
              <a:rPr lang="fa-IR" sz="5600" dirty="0"/>
              <a:t> </a:t>
            </a:r>
            <a:r>
              <a:rPr lang="fa-IR" sz="5600" dirty="0"/>
              <a:t>پـر </a:t>
            </a:r>
            <a:r>
              <a:rPr lang="fa-IR" sz="5600" dirty="0"/>
              <a:t>از </a:t>
            </a:r>
            <a:r>
              <a:rPr lang="fa-IR" sz="5600" dirty="0"/>
              <a:t>وعـده هـا</a:t>
            </a:r>
            <a:r>
              <a:rPr lang="en-US" sz="5600" dirty="0"/>
              <a:t> </a:t>
            </a:r>
            <a:r>
              <a:rPr lang="fa-IR" sz="5600" dirty="0"/>
              <a:t> نـور </a:t>
            </a:r>
            <a:r>
              <a:rPr lang="fa-IR" sz="5600" dirty="0"/>
              <a:t>تابان</a:t>
            </a:r>
          </a:p>
          <a:p>
            <a:r>
              <a:rPr lang="fa-IR" sz="5600" dirty="0"/>
              <a:t>عـیسی </a:t>
            </a:r>
            <a:r>
              <a:rPr lang="fa-IR" sz="5600" dirty="0"/>
              <a:t>خدای </a:t>
            </a:r>
            <a:r>
              <a:rPr lang="fa-IR" sz="5600" dirty="0" smtClean="0"/>
              <a:t>زنده</a:t>
            </a:r>
            <a:endParaRPr lang="fa-IR" sz="5600" dirty="0"/>
          </a:p>
        </p:txBody>
      </p:sp>
    </p:spTree>
    <p:extLst>
      <p:ext uri="{BB962C8B-B14F-4D97-AF65-F5344CB8AC3E}">
        <p14:creationId xmlns:p14="http://schemas.microsoft.com/office/powerpoint/2010/main" val="3611442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="" xmlns:a16="http://schemas.microsoft.com/office/drawing/2014/main" id="{824832C5-F3F4-D94E-9A97-DE7B9EABD6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212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6722A-450E-4642-9B9E-989980A585B8}"/>
              </a:ext>
            </a:extLst>
          </p:cNvPr>
          <p:cNvSpPr txBox="1"/>
          <p:nvPr/>
        </p:nvSpPr>
        <p:spPr>
          <a:xfrm>
            <a:off x="105878" y="69489"/>
            <a:ext cx="11983453" cy="276998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rtl="1"/>
            <a:endParaRPr lang="fa-IR" sz="2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تـو  ایـنجایی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مـیان  مـا</a:t>
            </a:r>
          </a:p>
          <a:p>
            <a:pPr algn="ctr" rtl="1"/>
            <a:endParaRPr lang="fa-IR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پـرسـتـیـمـت </a:t>
            </a:r>
            <a:r>
              <a:rPr lang="en-US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پـرسـتـیـمـت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71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6722A-450E-4642-9B9E-989980A585B8}"/>
              </a:ext>
            </a:extLst>
          </p:cNvPr>
          <p:cNvSpPr txBox="1"/>
          <p:nvPr/>
        </p:nvSpPr>
        <p:spPr>
          <a:xfrm>
            <a:off x="86628" y="77002"/>
            <a:ext cx="12031578" cy="286232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defRPr sz="2400" b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a-IR" dirty="0"/>
          </a:p>
          <a:p>
            <a:r>
              <a:rPr lang="fa-IR" sz="6600" dirty="0"/>
              <a:t>تـو  ایـنجایی  با  عجایـبـت</a:t>
            </a:r>
          </a:p>
          <a:p>
            <a:endParaRPr lang="fa-IR" dirty="0"/>
          </a:p>
          <a:p>
            <a:r>
              <a:rPr lang="fa-IR" sz="6600" dirty="0"/>
              <a:t> پـرسـتـیـمـت</a:t>
            </a:r>
            <a:r>
              <a:rPr lang="fa-IR" sz="6600" dirty="0"/>
              <a:t>  پـرسـتـیـمـت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81332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6722A-450E-4642-9B9E-989980A585B8}"/>
              </a:ext>
            </a:extLst>
          </p:cNvPr>
          <p:cNvSpPr txBox="1"/>
          <p:nvPr/>
        </p:nvSpPr>
        <p:spPr>
          <a:xfrm>
            <a:off x="144379" y="56086"/>
            <a:ext cx="11964202" cy="286232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defRPr sz="2400" b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a-IR" dirty="0"/>
          </a:p>
          <a:p>
            <a:r>
              <a:rPr lang="fa-IR" sz="6600" dirty="0"/>
              <a:t>تـو  اینجایی  تـسـلـیم  تـویـیم</a:t>
            </a:r>
          </a:p>
          <a:p>
            <a:endParaRPr lang="fa-IR" dirty="0"/>
          </a:p>
          <a:p>
            <a:r>
              <a:rPr lang="fa-IR" sz="6600" dirty="0"/>
              <a:t>پـرسـتـیـمـت </a:t>
            </a:r>
            <a:r>
              <a:rPr lang="fa-IR" sz="6600" dirty="0"/>
              <a:t> پـرسـتـیـمـت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888146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6722A-450E-4642-9B9E-989980A585B8}"/>
              </a:ext>
            </a:extLst>
          </p:cNvPr>
          <p:cNvSpPr txBox="1"/>
          <p:nvPr/>
        </p:nvSpPr>
        <p:spPr>
          <a:xfrm>
            <a:off x="105878" y="75337"/>
            <a:ext cx="11993078" cy="286232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defRPr sz="2400" b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a-IR" sz="2000" dirty="0"/>
          </a:p>
          <a:p>
            <a:r>
              <a:rPr lang="fa-IR" sz="6600" dirty="0"/>
              <a:t>تـو  اینجایی  خـدای  زنـده</a:t>
            </a:r>
          </a:p>
          <a:p>
            <a:endParaRPr lang="fa-IR" dirty="0"/>
          </a:p>
          <a:p>
            <a:r>
              <a:rPr lang="fa-IR" sz="6600" dirty="0"/>
              <a:t>پـرسـتـیـمـت </a:t>
            </a:r>
            <a:r>
              <a:rPr lang="fa-IR" sz="6600" dirty="0"/>
              <a:t> پـرسـتـیـمـت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635683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F87A62DB-0DD6-0342-B382-C505EF70772C}"/>
              </a:ext>
            </a:extLst>
          </p:cNvPr>
          <p:cNvSpPr txBox="1"/>
          <p:nvPr/>
        </p:nvSpPr>
        <p:spPr>
          <a:xfrm>
            <a:off x="1" y="-1"/>
            <a:ext cx="12192000" cy="34855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defRPr sz="2000" b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a-IR" sz="1000" dirty="0"/>
          </a:p>
          <a:p>
            <a:r>
              <a:rPr lang="fa-IR" sz="5600" dirty="0"/>
              <a:t>تـو راهـی</a:t>
            </a:r>
            <a:r>
              <a:rPr lang="en-US" sz="5600" dirty="0"/>
              <a:t> </a:t>
            </a:r>
            <a:r>
              <a:rPr lang="fa-IR" sz="5600" dirty="0"/>
              <a:t> پـر  از  معـجـزات</a:t>
            </a:r>
          </a:p>
          <a:p>
            <a:endParaRPr lang="fa-IR" sz="1000" dirty="0"/>
          </a:p>
          <a:p>
            <a:r>
              <a:rPr lang="fa-IR" sz="5600" dirty="0"/>
              <a:t> </a:t>
            </a:r>
            <a:r>
              <a:rPr lang="fa-IR" sz="5600" dirty="0"/>
              <a:t>پـر </a:t>
            </a:r>
            <a:r>
              <a:rPr lang="fa-IR" sz="5600" dirty="0"/>
              <a:t>از </a:t>
            </a:r>
            <a:r>
              <a:rPr lang="fa-IR" sz="5600" dirty="0"/>
              <a:t>وعـده هـا</a:t>
            </a:r>
            <a:r>
              <a:rPr lang="en-US" sz="5600" dirty="0"/>
              <a:t> </a:t>
            </a:r>
            <a:r>
              <a:rPr lang="fa-IR" sz="5600" dirty="0"/>
              <a:t> نـور تـابـان</a:t>
            </a:r>
          </a:p>
          <a:p>
            <a:endParaRPr lang="fa-IR" sz="1000" dirty="0"/>
          </a:p>
          <a:p>
            <a:r>
              <a:rPr lang="fa-IR" sz="5600" dirty="0"/>
              <a:t>عـیـسی  خـدای  زنـده</a:t>
            </a:r>
            <a:endParaRPr lang="fa-IR" sz="5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315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6722A-450E-4642-9B9E-989980A585B8}"/>
              </a:ext>
            </a:extLst>
          </p:cNvPr>
          <p:cNvSpPr txBox="1"/>
          <p:nvPr/>
        </p:nvSpPr>
        <p:spPr>
          <a:xfrm>
            <a:off x="105878" y="67376"/>
            <a:ext cx="11954577" cy="273921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defRPr sz="2000" b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a-IR" dirty="0"/>
          </a:p>
          <a:p>
            <a:r>
              <a:rPr lang="fa-IR" sz="6600" dirty="0"/>
              <a:t>تـو  اینجایی  لـمس کنی </a:t>
            </a:r>
            <a:r>
              <a:rPr lang="fa-IR" sz="6600" dirty="0"/>
              <a:t>ما </a:t>
            </a:r>
            <a:r>
              <a:rPr lang="fa-IR" sz="6600" dirty="0"/>
              <a:t>را</a:t>
            </a:r>
          </a:p>
          <a:p>
            <a:endParaRPr lang="fa-IR" dirty="0"/>
          </a:p>
          <a:p>
            <a:r>
              <a:rPr lang="fa-IR" sz="6600" dirty="0"/>
              <a:t>پـرسـتـیـمـت  </a:t>
            </a:r>
            <a:r>
              <a:rPr lang="fa-IR" sz="6600" dirty="0"/>
              <a:t>پـرسـتـیـمـت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4138434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6722A-450E-4642-9B9E-989980A585B8}"/>
              </a:ext>
            </a:extLst>
          </p:cNvPr>
          <p:cNvSpPr txBox="1"/>
          <p:nvPr/>
        </p:nvSpPr>
        <p:spPr>
          <a:xfrm>
            <a:off x="96253" y="77003"/>
            <a:ext cx="12021953" cy="273921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defRPr sz="2000" b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a-IR" dirty="0"/>
          </a:p>
          <a:p>
            <a:r>
              <a:rPr lang="fa-IR" sz="6600" dirty="0"/>
              <a:t>تـو </a:t>
            </a:r>
            <a:r>
              <a:rPr lang="fa-IR" sz="6600" dirty="0" smtClean="0"/>
              <a:t>اینجایی</a:t>
            </a:r>
            <a:r>
              <a:rPr lang="en-GB" sz="6600" dirty="0" smtClean="0"/>
              <a:t> </a:t>
            </a:r>
            <a:r>
              <a:rPr lang="fa-IR" sz="6600" dirty="0" smtClean="0"/>
              <a:t> شفـای</a:t>
            </a:r>
            <a:r>
              <a:rPr lang="en-GB" sz="6600" dirty="0" smtClean="0"/>
              <a:t> </a:t>
            </a:r>
            <a:r>
              <a:rPr lang="fa-IR" sz="6600" dirty="0" smtClean="0"/>
              <a:t> </a:t>
            </a:r>
            <a:r>
              <a:rPr lang="fa-IR" sz="6600" dirty="0"/>
              <a:t>قلب </a:t>
            </a:r>
            <a:r>
              <a:rPr lang="fa-IR" sz="6600" dirty="0"/>
              <a:t>هایی</a:t>
            </a:r>
          </a:p>
          <a:p>
            <a:endParaRPr lang="fa-IR" dirty="0"/>
          </a:p>
          <a:p>
            <a:r>
              <a:rPr lang="fa-IR" sz="6600" dirty="0"/>
              <a:t> </a:t>
            </a:r>
            <a:r>
              <a:rPr lang="fa-IR" sz="6600" dirty="0"/>
              <a:t>پـرسـتـیـمـت </a:t>
            </a:r>
            <a:r>
              <a:rPr lang="en-US" sz="6600" dirty="0"/>
              <a:t> </a:t>
            </a:r>
            <a:r>
              <a:rPr lang="fa-IR" sz="6600" dirty="0"/>
              <a:t>پـرسـتـیـمـت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95254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566722A-450E-4642-9B9E-989980A585B8}"/>
              </a:ext>
            </a:extLst>
          </p:cNvPr>
          <p:cNvSpPr txBox="1"/>
          <p:nvPr/>
        </p:nvSpPr>
        <p:spPr>
          <a:xfrm>
            <a:off x="125128" y="77003"/>
            <a:ext cx="11973827" cy="273921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defRPr sz="2000" b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a-IR" dirty="0"/>
          </a:p>
          <a:p>
            <a:r>
              <a:rPr lang="fa-IR" sz="6600" dirty="0"/>
              <a:t>تـو  </a:t>
            </a:r>
            <a:r>
              <a:rPr lang="fa-IR" sz="6600" dirty="0" smtClean="0"/>
              <a:t>اینجایی</a:t>
            </a:r>
            <a:r>
              <a:rPr lang="en-GB" sz="6600" dirty="0" smtClean="0"/>
              <a:t> </a:t>
            </a:r>
            <a:r>
              <a:rPr lang="fa-IR" sz="6600" dirty="0" smtClean="0"/>
              <a:t> </a:t>
            </a:r>
            <a:r>
              <a:rPr lang="fa-IR" sz="6600" dirty="0"/>
              <a:t>تـبدیل </a:t>
            </a:r>
            <a:r>
              <a:rPr lang="en-GB" sz="6600" dirty="0" smtClean="0"/>
              <a:t> </a:t>
            </a:r>
            <a:r>
              <a:rPr lang="fa-IR" sz="6600" dirty="0" smtClean="0"/>
              <a:t>کنی</a:t>
            </a:r>
            <a:r>
              <a:rPr lang="en-GB" sz="6600" dirty="0" smtClean="0"/>
              <a:t> </a:t>
            </a:r>
            <a:r>
              <a:rPr lang="fa-IR" sz="6600" dirty="0" smtClean="0"/>
              <a:t>ما </a:t>
            </a:r>
            <a:r>
              <a:rPr lang="fa-IR" sz="6600" dirty="0"/>
              <a:t>را</a:t>
            </a:r>
          </a:p>
          <a:p>
            <a:endParaRPr lang="fa-IR" dirty="0"/>
          </a:p>
          <a:p>
            <a:r>
              <a:rPr lang="fa-IR" sz="6600" dirty="0"/>
              <a:t> پـرسـتـیـمـت</a:t>
            </a:r>
            <a:r>
              <a:rPr lang="fa-IR" sz="6600" dirty="0"/>
              <a:t>  پـرسـتـیـمـت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386961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125</Words>
  <Application>Microsoft Office PowerPoint</Application>
  <PresentationFormat>Widescreen</PresentationFormat>
  <Paragraphs>54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Niloofar</cp:lastModifiedBy>
  <cp:revision>10</cp:revision>
  <dcterms:created xsi:type="dcterms:W3CDTF">2019-09-02T14:26:34Z</dcterms:created>
  <dcterms:modified xsi:type="dcterms:W3CDTF">2019-12-16T15:29:16Z</dcterms:modified>
</cp:coreProperties>
</file>