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4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922D-661F-4DDA-8D2F-DF55EB4821AA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5DF-26E8-44A3-8E20-F6116D9576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9581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922D-661F-4DDA-8D2F-DF55EB4821AA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5DF-26E8-44A3-8E20-F6116D9576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5884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922D-661F-4DDA-8D2F-DF55EB4821AA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5DF-26E8-44A3-8E20-F6116D9576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0465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922D-661F-4DDA-8D2F-DF55EB4821AA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5DF-26E8-44A3-8E20-F6116D9576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5649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922D-661F-4DDA-8D2F-DF55EB4821AA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5DF-26E8-44A3-8E20-F6116D9576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640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922D-661F-4DDA-8D2F-DF55EB4821AA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5DF-26E8-44A3-8E20-F6116D9576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177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922D-661F-4DDA-8D2F-DF55EB4821AA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5DF-26E8-44A3-8E20-F6116D9576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2414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922D-661F-4DDA-8D2F-DF55EB4821AA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5DF-26E8-44A3-8E20-F6116D9576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2637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922D-661F-4DDA-8D2F-DF55EB4821AA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5DF-26E8-44A3-8E20-F6116D9576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531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922D-661F-4DDA-8D2F-DF55EB4821AA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5DF-26E8-44A3-8E20-F6116D9576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9130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922D-661F-4DDA-8D2F-DF55EB4821AA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F5DF-26E8-44A3-8E20-F6116D9576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92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B922D-661F-4DDA-8D2F-DF55EB4821AA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2F5DF-26E8-44A3-8E20-F6116D95769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3933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0560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30914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وقتی در آغوش پدر 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آرامی یابد جان من 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جز لبخندش چیزی نمی خواهم </a:t>
            </a:r>
          </a:p>
        </p:txBody>
      </p:sp>
    </p:spTree>
    <p:extLst>
      <p:ext uri="{BB962C8B-B14F-4D97-AF65-F5344CB8AC3E}">
        <p14:creationId xmlns:p14="http://schemas.microsoft.com/office/powerpoint/2010/main" val="916130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12088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نگاهم در نگاه اوست 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دستانم در دستان اوست 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قلب پدر بهرم مشتاق </a:t>
            </a:r>
            <a:r>
              <a:rPr lang="fa-IR" sz="66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است</a:t>
            </a:r>
            <a:endParaRPr lang="fa-IR" sz="6600" b="1" dirty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934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20169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1600" b="1" dirty="0" smtClean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</a:t>
            </a:r>
            <a:r>
              <a:rPr lang="fa-IR" sz="60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سختی و جفا در تنگی و </a:t>
            </a:r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بلا</a:t>
            </a:r>
            <a:endParaRPr lang="en-GB" sz="6000" b="1" dirty="0" smtClean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fa-IR" sz="1600" b="1" dirty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حتی در بیابان ها </a:t>
            </a:r>
            <a:endParaRPr lang="en-GB" sz="6000" b="1" dirty="0" smtClean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fa-IR" sz="1600" b="1" dirty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ولــّـی من زندست محبتش کامل </a:t>
            </a:r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است</a:t>
            </a:r>
            <a:endParaRPr lang="en-GB" sz="6000" b="1" dirty="0" smtClean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fa-IR" sz="1600" b="1" dirty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پدر سماوی لایق </a:t>
            </a:r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جلالی</a:t>
            </a:r>
            <a:endParaRPr lang="en-GB" sz="6000" b="1" dirty="0" smtClean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16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fa-IR" sz="6000" b="1" dirty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تا ابد ، تا ابد ، تا ابد </a:t>
            </a:r>
          </a:p>
        </p:txBody>
      </p:sp>
    </p:spTree>
    <p:extLst>
      <p:ext uri="{BB962C8B-B14F-4D97-AF65-F5344CB8AC3E}">
        <p14:creationId xmlns:p14="http://schemas.microsoft.com/office/powerpoint/2010/main" val="3394391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12088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برابر دیدگانم 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چه عظیم و مهیب است 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فیض او جانم را کافی است</a:t>
            </a:r>
          </a:p>
        </p:txBody>
      </p:sp>
    </p:spTree>
    <p:extLst>
      <p:ext uri="{BB962C8B-B14F-4D97-AF65-F5344CB8AC3E}">
        <p14:creationId xmlns:p14="http://schemas.microsoft.com/office/powerpoint/2010/main" val="2065116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12088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با مهری ازلی پدر 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فرستاد یگانه پسر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عیسی را داد خرید جان من</a:t>
            </a:r>
            <a:r>
              <a:rPr lang="fa-IR" sz="28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01430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20169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1600" b="1" dirty="0" smtClean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</a:t>
            </a:r>
            <a:r>
              <a:rPr lang="fa-IR" sz="60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سختی و جفا در تنگی و </a:t>
            </a:r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بلا</a:t>
            </a:r>
            <a:endParaRPr lang="en-GB" sz="6000" b="1" dirty="0" smtClean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fa-IR" sz="1600" b="1" dirty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حتی در بیابان ها </a:t>
            </a:r>
            <a:endParaRPr lang="en-GB" sz="6000" b="1" dirty="0" smtClean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fa-IR" sz="1600" b="1" dirty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ولــّـی من زندست محبتش کامل </a:t>
            </a:r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است</a:t>
            </a:r>
            <a:endParaRPr lang="en-GB" sz="6000" b="1" dirty="0" smtClean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fa-IR" sz="1600" b="1" dirty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پدر سماوی لایق </a:t>
            </a:r>
            <a:r>
              <a:rPr lang="fa-IR" sz="60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جلالی</a:t>
            </a:r>
            <a:endParaRPr lang="en-GB" sz="6000" b="1" dirty="0" smtClean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1600" b="1" dirty="0" smtClean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fa-IR" sz="6000" b="1" dirty="0">
              <a:ln w="0"/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>
                <a:ln w="0"/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تا ابد ، تا ابد ، تا ابد </a:t>
            </a:r>
          </a:p>
        </p:txBody>
      </p:sp>
    </p:spTree>
    <p:extLst>
      <p:ext uri="{BB962C8B-B14F-4D97-AF65-F5344CB8AC3E}">
        <p14:creationId xmlns:p14="http://schemas.microsoft.com/office/powerpoint/2010/main" val="3616554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5533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115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5</cp:revision>
  <dcterms:created xsi:type="dcterms:W3CDTF">2019-05-15T16:08:21Z</dcterms:created>
  <dcterms:modified xsi:type="dcterms:W3CDTF">2019-12-16T15:07:05Z</dcterms:modified>
</cp:coreProperties>
</file>