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07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55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67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60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1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41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77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7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5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EE35-18C3-4FBF-93E5-D39FBCA3DFAA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B92A-3AE2-4659-BAC9-DDB583DF8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4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61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63231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4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شاد باش تو ای دوست</a:t>
            </a:r>
          </a:p>
          <a:p>
            <a:pPr algn="ctr" rtl="1"/>
            <a:endParaRPr lang="fa-IR" sz="1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شاد باش تو ای دوست</a:t>
            </a:r>
          </a:p>
          <a:p>
            <a:pPr algn="ctr" rtl="1"/>
            <a:endParaRPr lang="fa-IR" sz="1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شاد باش تو ای دوست</a:t>
            </a:r>
          </a:p>
          <a:p>
            <a:pPr algn="ctr" rtl="1"/>
            <a:endParaRPr lang="fa-IR" sz="1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او خداوند است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4014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وقتی دل شکسته ام 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گفتی تو را پرستم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 را پرستم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9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2168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وقتی در غم تنهایم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گفتی که من اینجـایـم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 خـداونـدم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5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2168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چـون هسـتی می توانی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بر هر دردی درمانی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 شاهم ، خداوندی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5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3198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هـلـلـویـاه تو خداوندی</a:t>
            </a:r>
          </a:p>
          <a:p>
            <a:pPr algn="ctr" rtl="1">
              <a:lnSpc>
                <a:spcPct val="150000"/>
              </a:lnSpc>
            </a:pPr>
            <a:r>
              <a:rPr lang="fa-IR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هـلـلـویـاه شاهِ شاهانـی</a:t>
            </a:r>
            <a:endParaRPr lang="en-US" sz="7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2168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چـون در دل هراسانم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گفتی نزدت می مانم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نزدت می مانم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7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2168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وقتی که نا امیدم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گفتی هستی نـویـدم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 خـداونـدم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52168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چـون هسـتی می توانی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بر هر دردی درمانی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 شاهم ، خداوندی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2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3198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هـلـلـویـاه تو خداوندی</a:t>
            </a:r>
          </a:p>
          <a:p>
            <a:pPr algn="ctr" rtl="1">
              <a:lnSpc>
                <a:spcPct val="150000"/>
              </a:lnSpc>
            </a:pPr>
            <a:r>
              <a:rPr lang="fa-IR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هـلـلـویـاه شاهِ شاهانـی</a:t>
            </a:r>
            <a:endParaRPr lang="en-US" sz="7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0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1</cp:revision>
  <dcterms:created xsi:type="dcterms:W3CDTF">2019-12-16T13:14:57Z</dcterms:created>
  <dcterms:modified xsi:type="dcterms:W3CDTF">2019-12-16T13:20:09Z</dcterms:modified>
</cp:coreProperties>
</file>