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2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08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19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31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4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96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61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8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1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00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84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E410-99CA-4F08-A7BF-4B62C30A6479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95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90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859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وقتی بین سکوت و کلام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نــاگــزیــرم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من به زبان ها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اوج پر می کشد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859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کـجـا سـاکـن شـوی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کـجـا فـرود آیـی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اوج کـوه هـا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کـُــنـهِـه  قـلـب هـا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3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1115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هـــلــلــویــاه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هـــلــلــویــاه</a:t>
            </a:r>
            <a:endParaRPr lang="fa-IR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49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45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2019-12-16T12:34:03Z</dcterms:created>
  <dcterms:modified xsi:type="dcterms:W3CDTF">2019-12-16T12:34:20Z</dcterms:modified>
</cp:coreProperties>
</file>