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E410-99CA-4F08-A7BF-4B62C30A6479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764A-DE82-4B22-AD4A-BC0897F193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425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E410-99CA-4F08-A7BF-4B62C30A6479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764A-DE82-4B22-AD4A-BC0897F193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5088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E410-99CA-4F08-A7BF-4B62C30A6479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764A-DE82-4B22-AD4A-BC0897F193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9191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E410-99CA-4F08-A7BF-4B62C30A6479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764A-DE82-4B22-AD4A-BC0897F193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9310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E410-99CA-4F08-A7BF-4B62C30A6479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764A-DE82-4B22-AD4A-BC0897F193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6440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E410-99CA-4F08-A7BF-4B62C30A6479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764A-DE82-4B22-AD4A-BC0897F193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5967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E410-99CA-4F08-A7BF-4B62C30A6479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764A-DE82-4B22-AD4A-BC0897F193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4617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E410-99CA-4F08-A7BF-4B62C30A6479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764A-DE82-4B22-AD4A-BC0897F193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982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E410-99CA-4F08-A7BF-4B62C30A6479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764A-DE82-4B22-AD4A-BC0897F193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9135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E410-99CA-4F08-A7BF-4B62C30A6479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764A-DE82-4B22-AD4A-BC0897F193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4003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E410-99CA-4F08-A7BF-4B62C30A6479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764A-DE82-4B22-AD4A-BC0897F193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1848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EE410-99CA-4F08-A7BF-4B62C30A6479}" type="datetimeFigureOut">
              <a:rPr lang="de-DE" smtClean="0"/>
              <a:t>16.12.2019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3764A-DE82-4B22-AD4A-BC0897F193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895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3906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98598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وقتی بین سکوت و کلام</a:t>
            </a:r>
          </a:p>
          <a:p>
            <a:pPr algn="ctr" rtl="1"/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نــاگــزیــرم</a:t>
            </a:r>
          </a:p>
          <a:p>
            <a:pPr algn="ctr" rtl="1"/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من به زبان ها</a:t>
            </a:r>
          </a:p>
          <a:p>
            <a:pPr algn="ctr" rtl="1"/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به اوج پر می کشد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85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98598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کـجـا سـاکـن شـوی</a:t>
            </a:r>
          </a:p>
          <a:p>
            <a:pPr algn="ctr" rtl="1"/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کـجـا فـرود آیـی</a:t>
            </a:r>
          </a:p>
          <a:p>
            <a:pPr algn="ctr" rtl="1"/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اوج کـوه هـا</a:t>
            </a:r>
          </a:p>
          <a:p>
            <a:pPr algn="ctr" rtl="1"/>
            <a:endParaRPr lang="fa-IR" sz="1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کـُــنـهِـه  قـلـب هـا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834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11151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هـــلــلــویــاه</a:t>
            </a:r>
          </a:p>
          <a:p>
            <a:pPr algn="ctr" rtl="1">
              <a:lnSpc>
                <a:spcPct val="150000"/>
              </a:lnSpc>
            </a:pP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هـــلــلــویــاه</a:t>
            </a:r>
            <a:endParaRPr lang="fa-IR" sz="8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496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4458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1</cp:revision>
  <dcterms:created xsi:type="dcterms:W3CDTF">2019-12-16T12:34:03Z</dcterms:created>
  <dcterms:modified xsi:type="dcterms:W3CDTF">2019-12-16T12:34:20Z</dcterms:modified>
</cp:coreProperties>
</file>