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75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01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9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76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98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3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09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7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66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32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9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14D15-4894-459F-A523-5D9982FF0C17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50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250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4008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44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algn="r" rtl="1"/>
            <a:r>
              <a:rPr lang="fa-IR" sz="66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 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را  می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پرستم</a:t>
            </a:r>
          </a:p>
          <a:p>
            <a:pPr algn="r" rtl="1"/>
            <a:endParaRPr lang="fa-IR" sz="600" b="1" dirty="0" smtClean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 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را  می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پرستم</a:t>
            </a:r>
          </a:p>
          <a:p>
            <a:pPr algn="r" rtl="1"/>
            <a:endParaRPr lang="fa-IR" sz="600" b="1" dirty="0" smtClean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 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را  می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پرستم</a:t>
            </a:r>
            <a:endParaRPr lang="fa-IR" sz="6600" b="1" dirty="0" smtClean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600" b="1" dirty="0" smtClean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با  </a:t>
            </a:r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قلب  و  جان</a:t>
            </a:r>
            <a:endParaRPr lang="en-US" sz="80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551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708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نامت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برافرازم</a:t>
            </a:r>
          </a:p>
          <a:p>
            <a:pPr algn="r" rtl="1"/>
            <a:endParaRPr lang="fa-IR" sz="6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نامت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برافرازم </a:t>
            </a:r>
          </a:p>
          <a:p>
            <a:pPr algn="r" rtl="1"/>
            <a:endParaRPr lang="fa-IR" sz="6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نامت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برافرازم </a:t>
            </a:r>
          </a:p>
          <a:p>
            <a:pPr algn="r" rtl="1"/>
            <a:endParaRPr lang="fa-IR" sz="6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شــاه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شــاهــان</a:t>
            </a:r>
          </a:p>
        </p:txBody>
      </p:sp>
    </p:spTree>
    <p:extLst>
      <p:ext uri="{BB962C8B-B14F-4D97-AF65-F5344CB8AC3E}">
        <p14:creationId xmlns:p14="http://schemas.microsoft.com/office/powerpoint/2010/main" val="1938167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708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تو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  نهر  حیات</a:t>
            </a:r>
          </a:p>
          <a:p>
            <a:pPr algn="r" rtl="1"/>
            <a:r>
              <a:rPr lang="fa-IR" sz="6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8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تو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  نهر  حیات</a:t>
            </a:r>
          </a:p>
          <a:p>
            <a:pPr algn="r" rtl="1"/>
            <a:endParaRPr lang="fa-IR" sz="6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تو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  نهر  حیات</a:t>
            </a:r>
          </a:p>
          <a:p>
            <a:pPr algn="r" rtl="1"/>
            <a:endParaRPr lang="fa-IR" sz="6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ســیـرابــم 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نــمــا </a:t>
            </a:r>
            <a:endParaRPr lang="en-US" sz="80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1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708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4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جلال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بر  نام  تو</a:t>
            </a:r>
          </a:p>
          <a:p>
            <a:pPr algn="r" rtl="1"/>
            <a:r>
              <a:rPr lang="fa-IR" sz="6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8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جلال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بر  نام  تو</a:t>
            </a:r>
          </a:p>
          <a:p>
            <a:pPr algn="r" rtl="1"/>
            <a:endParaRPr lang="fa-IR" sz="6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جلال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بر  نام  تو</a:t>
            </a:r>
          </a:p>
          <a:p>
            <a:pPr algn="r" rtl="1"/>
            <a:r>
              <a:rPr lang="fa-IR" sz="6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8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8000" b="1" dirty="0" smtClean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از  </a:t>
            </a:r>
            <a:r>
              <a:rPr lang="fa-IR" sz="8000" b="1" dirty="0">
                <a:ln w="0">
                  <a:solidFill>
                    <a:schemeClr val="bg2">
                      <a:lumMod val="75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حــال  تــا  ابــد </a:t>
            </a:r>
            <a:endParaRPr lang="en-US" sz="8000" b="1" dirty="0">
              <a:ln w="0">
                <a:solidFill>
                  <a:schemeClr val="bg2">
                    <a:lumMod val="75000"/>
                  </a:scheme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48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78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2018-08-24T12:01:35Z</dcterms:created>
  <dcterms:modified xsi:type="dcterms:W3CDTF">2019-12-16T11:57:40Z</dcterms:modified>
</cp:coreProperties>
</file>