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90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77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56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94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4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9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2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54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67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ECE7-D6BE-40C1-AE5B-146686479A7F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036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5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3842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قدوسی  تو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قدوسی</a:t>
            </a:r>
            <a:endParaRPr lang="en-GB" sz="6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افرازیم  نام قدوست </a:t>
            </a:r>
            <a:endParaRPr lang="en-US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قــدوس</a:t>
            </a:r>
            <a:endParaRPr lang="en-GB" sz="6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قــدوس</a:t>
            </a:r>
            <a:endParaRPr lang="en-GB" sz="6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قــدوس</a:t>
            </a:r>
            <a:endParaRPr lang="en-GB" sz="6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تــو </a:t>
            </a:r>
            <a:r>
              <a:rPr lang="en-GB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شـایـسـتـه ای </a:t>
            </a:r>
            <a:endParaRPr lang="en-US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9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85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2019-05-18T14:04:35Z</dcterms:created>
  <dcterms:modified xsi:type="dcterms:W3CDTF">2019-12-12T17:02:43Z</dcterms:modified>
</cp:coreProperties>
</file>