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FDC2-A5F9-41C7-8DF9-3CD58B270BE2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D3EB4-05B7-418A-B793-E91B45051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312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FDC2-A5F9-41C7-8DF9-3CD58B270BE2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D3EB4-05B7-418A-B793-E91B45051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26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FDC2-A5F9-41C7-8DF9-3CD58B270BE2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D3EB4-05B7-418A-B793-E91B45051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283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FDC2-A5F9-41C7-8DF9-3CD58B270BE2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D3EB4-05B7-418A-B793-E91B45051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49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FDC2-A5F9-41C7-8DF9-3CD58B270BE2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D3EB4-05B7-418A-B793-E91B45051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015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FDC2-A5F9-41C7-8DF9-3CD58B270BE2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D3EB4-05B7-418A-B793-E91B45051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399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FDC2-A5F9-41C7-8DF9-3CD58B270BE2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D3EB4-05B7-418A-B793-E91B45051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214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FDC2-A5F9-41C7-8DF9-3CD58B270BE2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D3EB4-05B7-418A-B793-E91B45051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48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FDC2-A5F9-41C7-8DF9-3CD58B270BE2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D3EB4-05B7-418A-B793-E91B45051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107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FDC2-A5F9-41C7-8DF9-3CD58B270BE2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D3EB4-05B7-418A-B793-E91B45051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59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FDC2-A5F9-41C7-8DF9-3CD58B270BE2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D3EB4-05B7-418A-B793-E91B45051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857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4FDC2-A5F9-41C7-8DF9-3CD58B270BE2}" type="datetimeFigureOut">
              <a:rPr lang="en-GB" smtClean="0"/>
              <a:t>12/12/2019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D3EB4-05B7-418A-B793-E91B45051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578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8267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-20548"/>
            <a:ext cx="12192000" cy="6929919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200000"/>
              </a:lnSpc>
            </a:pPr>
            <a:endParaRPr lang="en-GB" sz="1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20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تـو</a:t>
            </a:r>
            <a:r>
              <a:rPr lang="en-GB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بی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همتـایـی ،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تـو</a:t>
            </a:r>
            <a:r>
              <a:rPr lang="en-GB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بی همتـایـی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20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تـو</a:t>
            </a:r>
            <a:r>
              <a:rPr lang="en-GB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بی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همتـایـی ،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تـو</a:t>
            </a:r>
            <a:r>
              <a:rPr lang="en-GB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بی همتـایی</a:t>
            </a:r>
            <a:endParaRPr lang="fa-IR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8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rtl="1">
              <a:lnSpc>
                <a:spcPct val="200000"/>
              </a:lnSpc>
            </a:pPr>
            <a:endParaRPr lang="fa-IR" sz="1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20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مـی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پرستمت ، مـی پرستمت</a:t>
            </a:r>
          </a:p>
          <a:p>
            <a:pPr rtl="1">
              <a:lnSpc>
                <a:spcPct val="20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پـسـر خـدا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، تـو بی همتــایـی</a:t>
            </a:r>
            <a:endParaRPr lang="fa-IR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911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rtl="1">
              <a:lnSpc>
                <a:spcPct val="200000"/>
              </a:lnSpc>
            </a:pPr>
            <a:endParaRPr lang="fa-IR" sz="1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20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تو آرامشی ، تو آرامشی</a:t>
            </a:r>
          </a:p>
          <a:p>
            <a:pPr rtl="1">
              <a:lnSpc>
                <a:spcPct val="20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دوستت می دارم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،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تو بـی همتـایــی</a:t>
            </a:r>
            <a:endParaRPr lang="fa-IR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717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-20548"/>
            <a:ext cx="12192000" cy="6929919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200000"/>
              </a:lnSpc>
            </a:pPr>
            <a:endParaRPr lang="en-GB" sz="1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20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تـو</a:t>
            </a:r>
            <a:r>
              <a:rPr lang="en-GB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بی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همتـایـی ،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تـو</a:t>
            </a:r>
            <a:r>
              <a:rPr lang="en-GB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بی همتـایـی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20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پـسـر خـدا ، تـو</a:t>
            </a:r>
            <a:r>
              <a:rPr lang="en-GB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بی همتـایی</a:t>
            </a:r>
            <a:endParaRPr lang="fa-IR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149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0435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50</Words>
  <Application>Microsoft Office PowerPoint</Application>
  <PresentationFormat>Widescreen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2</cp:revision>
  <dcterms:created xsi:type="dcterms:W3CDTF">2017-11-08T00:07:17Z</dcterms:created>
  <dcterms:modified xsi:type="dcterms:W3CDTF">2019-12-12T16:40:49Z</dcterms:modified>
</cp:coreProperties>
</file>