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1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28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01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39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21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48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10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59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DC2-A5F9-41C7-8DF9-3CD58B270BE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85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4FDC2-A5F9-41C7-8DF9-3CD58B270BE2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3EB4-05B7-418A-B793-E91B45051E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7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826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0548"/>
            <a:ext cx="12192000" cy="692991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200000"/>
              </a:lnSpc>
            </a:pPr>
            <a:endParaRPr lang="en-GB" sz="1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همتـایـی 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بی همتـایـی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همتـایـی 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بی همتـایی</a:t>
            </a:r>
            <a:endParaRPr lang="fa-IR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20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پرستمت ، مـی پرستمت</a:t>
            </a:r>
          </a:p>
          <a:p>
            <a:pPr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پـسـر خـدا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تـو بی همتــایـی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91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20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20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آرامشی ، تو آرامشی</a:t>
            </a:r>
          </a:p>
          <a:p>
            <a:pPr rtl="1">
              <a:lnSpc>
                <a:spcPct val="20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دوستت می دارم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بـی همتـایــی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71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0548"/>
            <a:ext cx="12192000" cy="692991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200000"/>
              </a:lnSpc>
            </a:pPr>
            <a:endParaRPr lang="en-GB" sz="1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همتـایـی 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بی همتـایـی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پـسـر خـدا ، تـو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بی همتـایی</a:t>
            </a:r>
            <a:endParaRPr lang="fa-IR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149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043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2017-11-08T00:07:17Z</dcterms:created>
  <dcterms:modified xsi:type="dcterms:W3CDTF">2019-12-12T16:40:49Z</dcterms:modified>
</cp:coreProperties>
</file>