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0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2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6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44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52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9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28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20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66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0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D248-DF2F-4402-87AC-1DEE5E154396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585F1-E467-42D5-BDDA-E63B78EFC0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29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18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339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در آزمایش ها و تنگی</a:t>
            </a:r>
          </a:p>
          <a:p>
            <a:pPr algn="r" rtl="1"/>
            <a:r>
              <a:rPr lang="fa-IR" sz="11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خارهای تیز زندگی</a:t>
            </a:r>
          </a:p>
          <a:p>
            <a:pPr algn="r" rtl="1"/>
            <a:endParaRPr lang="fa-IR" sz="1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تنها بُــوَد این فکر قوی</a:t>
            </a:r>
          </a:p>
          <a:p>
            <a:pPr algn="r" rtl="1"/>
            <a:endParaRPr lang="fa-IR" sz="11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که به یادم هستی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34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339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تو به یادم هستی</a:t>
            </a:r>
          </a:p>
          <a:p>
            <a:pPr algn="r" rtl="1"/>
            <a:r>
              <a:rPr lang="fa-IR" sz="11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به یادم هستی</a:t>
            </a:r>
          </a:p>
          <a:p>
            <a:pPr algn="r" rtl="1"/>
            <a:endParaRPr lang="fa-IR" sz="1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از چه ترسم ای خداوند</a:t>
            </a:r>
          </a:p>
          <a:p>
            <a:pPr algn="r" rtl="1"/>
            <a:endParaRPr lang="fa-IR" sz="11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چون به یادم هستی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03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339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اندیشه های این جهان</a:t>
            </a:r>
          </a:p>
          <a:p>
            <a:pPr algn="r" rtl="1"/>
            <a:r>
              <a:rPr lang="fa-IR" sz="11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در روح من کنند طغیان</a:t>
            </a:r>
          </a:p>
          <a:p>
            <a:pPr algn="r" rtl="1"/>
            <a:endParaRPr lang="fa-IR" sz="1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چیره شوم بر هر غمی</a:t>
            </a:r>
          </a:p>
          <a:p>
            <a:pPr algn="r" rtl="1"/>
            <a:endParaRPr lang="fa-IR" sz="11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چون به یادم هستی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687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339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تو به یادم هستی</a:t>
            </a:r>
          </a:p>
          <a:p>
            <a:pPr algn="r" rtl="1"/>
            <a:r>
              <a:rPr lang="fa-IR" sz="11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به یادم هستی</a:t>
            </a:r>
          </a:p>
          <a:p>
            <a:pPr algn="r" rtl="1"/>
            <a:endParaRPr lang="fa-IR" sz="1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از چه ترسم ای خداوند</a:t>
            </a:r>
          </a:p>
          <a:p>
            <a:pPr algn="r" rtl="1"/>
            <a:endParaRPr lang="fa-IR" sz="11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چون به یادم هستی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76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339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ابرهای تار آیند روند</a:t>
            </a:r>
          </a:p>
          <a:p>
            <a:pPr algn="r" rtl="1"/>
            <a:r>
              <a:rPr lang="fa-IR" sz="11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تاریکی ها حمله کنند</a:t>
            </a:r>
          </a:p>
          <a:p>
            <a:pPr algn="r" rtl="1"/>
            <a:endParaRPr lang="fa-IR" sz="1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نومید نگردم در سختی</a:t>
            </a:r>
          </a:p>
          <a:p>
            <a:pPr algn="r" rtl="1"/>
            <a:endParaRPr lang="fa-IR" sz="11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چون به یادم هستی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64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3399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تو به یادم هستی</a:t>
            </a:r>
          </a:p>
          <a:p>
            <a:pPr algn="r" rtl="1"/>
            <a:r>
              <a:rPr lang="fa-IR" sz="11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به یادم هستی</a:t>
            </a:r>
          </a:p>
          <a:p>
            <a:pPr algn="r" rtl="1"/>
            <a:endParaRPr lang="fa-IR" sz="1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از چه ترسم ای خداوند</a:t>
            </a:r>
          </a:p>
          <a:p>
            <a:pPr algn="r" rtl="1"/>
            <a:endParaRPr lang="fa-IR" sz="11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چون به یادم هستی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38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1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2019-12-12T13:37:37Z</dcterms:created>
  <dcterms:modified xsi:type="dcterms:W3CDTF">2019-12-12T13:37:57Z</dcterms:modified>
</cp:coreProperties>
</file>